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60" r:id="rId5"/>
    <p:sldId id="259" r:id="rId6"/>
    <p:sldId id="262" r:id="rId7"/>
    <p:sldId id="261"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B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51" d="100"/>
          <a:sy n="51" d="100"/>
        </p:scale>
        <p:origin x="72" y="2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D2D95-2016-C7C4-6C62-5171D941984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CF9AAFD-A640-5530-60DE-5A7FED6EB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A4E9DF9-2834-1320-783C-363C4C227FED}"/>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5" name="Footer Placeholder 4">
            <a:extLst>
              <a:ext uri="{FF2B5EF4-FFF2-40B4-BE49-F238E27FC236}">
                <a16:creationId xmlns:a16="http://schemas.microsoft.com/office/drawing/2014/main" id="{2078B753-A37A-FED0-69AA-3B3014B51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193743-EAD7-2BEE-8323-7360D4D20773}"/>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1668129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22D9C-A75A-34B5-2AA1-CB78EDA3668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C4547FA-4755-962F-51D1-266B99B666A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48DED66-27D7-C381-0A30-127CDEAD008B}"/>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5" name="Footer Placeholder 4">
            <a:extLst>
              <a:ext uri="{FF2B5EF4-FFF2-40B4-BE49-F238E27FC236}">
                <a16:creationId xmlns:a16="http://schemas.microsoft.com/office/drawing/2014/main" id="{6EF920DA-1809-716E-5629-2783DD0F87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35C0F4-39A3-9F79-F3C4-90A06000C977}"/>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164562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48EB-DEC2-2522-EA9F-799B9FADE08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82268E9-59A5-FED0-0B3B-9A1D5BBCA09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14FA1F-72DC-7D16-1CCF-29A71E56F79C}"/>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5" name="Footer Placeholder 4">
            <a:extLst>
              <a:ext uri="{FF2B5EF4-FFF2-40B4-BE49-F238E27FC236}">
                <a16:creationId xmlns:a16="http://schemas.microsoft.com/office/drawing/2014/main" id="{BB3340F7-C5D4-719C-99F1-752744BF98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D8C0FF-78AF-A950-96AD-0E459EF37774}"/>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204203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A09C4-058D-2BE6-9A6D-991A79873D1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3ACC860-BFD8-D233-612E-24FD5917462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15DDD35-0049-E05C-8B15-61F2A7BDB0DA}"/>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5" name="Footer Placeholder 4">
            <a:extLst>
              <a:ext uri="{FF2B5EF4-FFF2-40B4-BE49-F238E27FC236}">
                <a16:creationId xmlns:a16="http://schemas.microsoft.com/office/drawing/2014/main" id="{16CE351A-4933-85A8-5C26-1CE6514356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8363D-9D11-D35B-AA86-65EBF6C5A729}"/>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2232026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91A27-46C0-E4CB-F631-43E752E1403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6A6ABAB-8E3B-36A5-8455-EB028B33C4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7521B63-66C1-F42D-8003-67AB79DAC5EC}"/>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5" name="Footer Placeholder 4">
            <a:extLst>
              <a:ext uri="{FF2B5EF4-FFF2-40B4-BE49-F238E27FC236}">
                <a16:creationId xmlns:a16="http://schemas.microsoft.com/office/drawing/2014/main" id="{05D94C56-1AD4-17B7-CD76-36DCA3BC4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302F1B-7D1C-6A46-E52B-AA8CE34E91B8}"/>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1443885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3967-F602-0636-998F-EE2158FB1DE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730FBF4-F1F6-0158-AAD9-EE451EDE927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031B92F-D88E-F8E1-58EB-D3A032EAF98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EEAA248-9DB0-DC52-778B-DE5ECFF04FC1}"/>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6" name="Footer Placeholder 5">
            <a:extLst>
              <a:ext uri="{FF2B5EF4-FFF2-40B4-BE49-F238E27FC236}">
                <a16:creationId xmlns:a16="http://schemas.microsoft.com/office/drawing/2014/main" id="{B0488B7D-D9A6-215F-77D0-C6DC8DA510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61CEBC-BE60-DD43-1A2C-77E0EC113881}"/>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2346046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D75B-1AFA-FCBC-F660-28A9F6F64A0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5B68C1C-F1E6-C2E9-A49C-475702C3A4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14A50B7-CD68-E630-B7C0-0FCFE78AD0C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00D0E41-4A58-518E-BB14-4B71F83ACF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581ED28-E065-FD1C-F691-7F405EB058E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4CB5400-5D28-5E0C-7B3D-5F2100F2F8E0}"/>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8" name="Footer Placeholder 7">
            <a:extLst>
              <a:ext uri="{FF2B5EF4-FFF2-40B4-BE49-F238E27FC236}">
                <a16:creationId xmlns:a16="http://schemas.microsoft.com/office/drawing/2014/main" id="{4E389D96-E84B-9258-7F1F-741117854A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56450A-1C8A-8644-A192-A9BC20D77BC1}"/>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248945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9B39D-BC5A-B08A-2659-0DFB0A6BF03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E39DA35-D2FD-4CBB-32A3-9DD7EB3BD3E1}"/>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4" name="Footer Placeholder 3">
            <a:extLst>
              <a:ext uri="{FF2B5EF4-FFF2-40B4-BE49-F238E27FC236}">
                <a16:creationId xmlns:a16="http://schemas.microsoft.com/office/drawing/2014/main" id="{EA753E3D-75A5-D4DB-791B-C63F4ED903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4661E5-1820-0C98-C567-096D339E08AF}"/>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573868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F19D5A-C982-6D5F-8A61-CD0EE685E235}"/>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3" name="Footer Placeholder 2">
            <a:extLst>
              <a:ext uri="{FF2B5EF4-FFF2-40B4-BE49-F238E27FC236}">
                <a16:creationId xmlns:a16="http://schemas.microsoft.com/office/drawing/2014/main" id="{D4EDEC2B-F164-781D-8E96-388C084841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2A478A-392C-FD20-C921-8851CC3F3AE4}"/>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2966113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5C702-159F-81DD-EF07-767426900E6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5F79286-6181-E780-4A06-F4DEB5037E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84B7806-AC23-9720-4672-3BF7F35F6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3D31835-F1D4-9E8B-79C4-F484FAD65D2F}"/>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6" name="Footer Placeholder 5">
            <a:extLst>
              <a:ext uri="{FF2B5EF4-FFF2-40B4-BE49-F238E27FC236}">
                <a16:creationId xmlns:a16="http://schemas.microsoft.com/office/drawing/2014/main" id="{98EA6D00-7744-AA90-4FF6-A92C31C653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1B7BC9-6B74-429F-2C0F-8CE87738191E}"/>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200657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507CF-63B6-4196-E5CA-3D16F2EF433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6DECC62-2FFC-DEE9-77D2-3457682E8F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F0AA26-F8CF-9469-EE03-BCE03D552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B23F03B-D30F-0BBD-B497-7428ADEE5264}"/>
              </a:ext>
            </a:extLst>
          </p:cNvPr>
          <p:cNvSpPr>
            <a:spLocks noGrp="1"/>
          </p:cNvSpPr>
          <p:nvPr>
            <p:ph type="dt" sz="half" idx="10"/>
          </p:nvPr>
        </p:nvSpPr>
        <p:spPr/>
        <p:txBody>
          <a:bodyPr/>
          <a:lstStyle/>
          <a:p>
            <a:fld id="{901F956B-433A-794E-B75C-41110B5AA22A}" type="datetimeFigureOut">
              <a:rPr lang="en-US" smtClean="0"/>
              <a:t>2/6/2024</a:t>
            </a:fld>
            <a:endParaRPr lang="en-US"/>
          </a:p>
        </p:txBody>
      </p:sp>
      <p:sp>
        <p:nvSpPr>
          <p:cNvPr id="6" name="Footer Placeholder 5">
            <a:extLst>
              <a:ext uri="{FF2B5EF4-FFF2-40B4-BE49-F238E27FC236}">
                <a16:creationId xmlns:a16="http://schemas.microsoft.com/office/drawing/2014/main" id="{8744E180-64D5-84EE-CE4B-8D59086A63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4E8EDF-9406-6277-B71C-0BC57BA6201A}"/>
              </a:ext>
            </a:extLst>
          </p:cNvPr>
          <p:cNvSpPr>
            <a:spLocks noGrp="1"/>
          </p:cNvSpPr>
          <p:nvPr>
            <p:ph type="sldNum" sz="quarter" idx="12"/>
          </p:nvPr>
        </p:nvSpPr>
        <p:spPr/>
        <p:txBody>
          <a:bodyPr/>
          <a:lstStyle/>
          <a:p>
            <a:fld id="{08468944-E38E-B042-BCB7-460568F639AD}" type="slidenum">
              <a:rPr lang="en-US" smtClean="0"/>
              <a:t>‹#›</a:t>
            </a:fld>
            <a:endParaRPr lang="en-US"/>
          </a:p>
        </p:txBody>
      </p:sp>
    </p:spTree>
    <p:extLst>
      <p:ext uri="{BB962C8B-B14F-4D97-AF65-F5344CB8AC3E}">
        <p14:creationId xmlns:p14="http://schemas.microsoft.com/office/powerpoint/2010/main" val="1335673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2B6F98-4EBF-36F7-8CAC-2809B3CEEE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6A4C77C6-E281-5198-A3A4-65BB53163C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2E1130CA-BDD5-9079-F016-C899F6472A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F956B-433A-794E-B75C-41110B5AA22A}" type="datetimeFigureOut">
              <a:rPr lang="en-US" smtClean="0"/>
              <a:t>2/6/2024</a:t>
            </a:fld>
            <a:endParaRPr lang="en-US"/>
          </a:p>
        </p:txBody>
      </p:sp>
      <p:sp>
        <p:nvSpPr>
          <p:cNvPr id="5" name="Footer Placeholder 4">
            <a:extLst>
              <a:ext uri="{FF2B5EF4-FFF2-40B4-BE49-F238E27FC236}">
                <a16:creationId xmlns:a16="http://schemas.microsoft.com/office/drawing/2014/main" id="{44DE00BA-9F12-D841-768E-B796D99835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468487-9B87-5717-C57A-9B14CF95C7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468944-E38E-B042-BCB7-460568F639AD}" type="slidenum">
              <a:rPr lang="en-US" smtClean="0"/>
              <a:t>‹#›</a:t>
            </a:fld>
            <a:endParaRPr lang="en-US"/>
          </a:p>
        </p:txBody>
      </p:sp>
      <p:pic>
        <p:nvPicPr>
          <p:cNvPr id="8" name="Picture 7" descr="A blue and black sign&#10;&#10;Description automatically generated">
            <a:extLst>
              <a:ext uri="{FF2B5EF4-FFF2-40B4-BE49-F238E27FC236}">
                <a16:creationId xmlns:a16="http://schemas.microsoft.com/office/drawing/2014/main" id="{390103D5-EB9D-DE07-FE27-B95524DA285A}"/>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01280" y="365125"/>
            <a:ext cx="4104640" cy="1220135"/>
          </a:xfrm>
          <a:prstGeom prst="rect">
            <a:avLst/>
          </a:prstGeom>
        </p:spPr>
      </p:pic>
      <p:pic>
        <p:nvPicPr>
          <p:cNvPr id="10" name="Picture 9" descr="A cup of coffee and cookies&#10;&#10;Description automatically generated">
            <a:extLst>
              <a:ext uri="{FF2B5EF4-FFF2-40B4-BE49-F238E27FC236}">
                <a16:creationId xmlns:a16="http://schemas.microsoft.com/office/drawing/2014/main" id="{CB701120-A2B5-479F-55CA-F2DF17261AD3}"/>
              </a:ext>
            </a:extLst>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10163559" y="4572000"/>
            <a:ext cx="2105319" cy="2149475"/>
          </a:xfrm>
          <a:prstGeom prst="rect">
            <a:avLst/>
          </a:prstGeom>
        </p:spPr>
      </p:pic>
    </p:spTree>
    <p:extLst>
      <p:ext uri="{BB962C8B-B14F-4D97-AF65-F5344CB8AC3E}">
        <p14:creationId xmlns:p14="http://schemas.microsoft.com/office/powerpoint/2010/main" val="2132013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24B7C"/>
          </a:solidFill>
          <a:latin typeface="Arial Narrow" panose="020B0604020202020204" pitchFamily="34" charset="0"/>
          <a:ea typeface="+mj-ea"/>
          <a:cs typeface="Arial Narrow"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rgbClr val="024B7C"/>
          </a:solidFill>
          <a:latin typeface="Arial Narrow" panose="020B0604020202020204" pitchFamily="34" charset="0"/>
          <a:ea typeface="+mn-ea"/>
          <a:cs typeface="Arial Narrow"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rgbClr val="024B7C"/>
          </a:solidFill>
          <a:latin typeface="Arial Narrow" panose="020B0604020202020204" pitchFamily="34" charset="0"/>
          <a:ea typeface="+mn-ea"/>
          <a:cs typeface="Arial Narrow"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rgbClr val="024B7C"/>
          </a:solidFill>
          <a:latin typeface="Arial Narrow" panose="020B0604020202020204" pitchFamily="34" charset="0"/>
          <a:ea typeface="+mn-ea"/>
          <a:cs typeface="Arial Narrow"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rgbClr val="024B7C"/>
          </a:solidFill>
          <a:latin typeface="Arial Narrow" panose="020B0604020202020204" pitchFamily="34" charset="0"/>
          <a:ea typeface="+mn-ea"/>
          <a:cs typeface="Arial Narrow"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rgbClr val="024B7C"/>
          </a:solidFill>
          <a:latin typeface="Arial Narrow" panose="020B0604020202020204" pitchFamily="34" charset="0"/>
          <a:ea typeface="+mn-ea"/>
          <a:cs typeface="Arial Narrow"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192AA9-1458-F182-45B3-421054F8B5EF}"/>
              </a:ext>
            </a:extLst>
          </p:cNvPr>
          <p:cNvSpPr/>
          <p:nvPr/>
        </p:nvSpPr>
        <p:spPr>
          <a:xfrm>
            <a:off x="0" y="0"/>
            <a:ext cx="12192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pic>
        <p:nvPicPr>
          <p:cNvPr id="5" name="Picture 4" descr="A blue and black sign&#10;&#10;Description automatically generated">
            <a:extLst>
              <a:ext uri="{FF2B5EF4-FFF2-40B4-BE49-F238E27FC236}">
                <a16:creationId xmlns:a16="http://schemas.microsoft.com/office/drawing/2014/main" id="{553B7B03-A514-BC97-C860-A129B2263A5A}"/>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368169" y="517456"/>
            <a:ext cx="10023183" cy="2911544"/>
          </a:xfrm>
          <a:prstGeom prst="rect">
            <a:avLst/>
          </a:prstGeom>
        </p:spPr>
      </p:pic>
      <p:pic>
        <p:nvPicPr>
          <p:cNvPr id="4" name="Picture 3" descr="A cup of coffee and cookies&#10;&#10;Description automatically generated">
            <a:extLst>
              <a:ext uri="{FF2B5EF4-FFF2-40B4-BE49-F238E27FC236}">
                <a16:creationId xmlns:a16="http://schemas.microsoft.com/office/drawing/2014/main" id="{02697FE1-63DD-61D6-D849-C8B4D301CC3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15861" y="3580878"/>
            <a:ext cx="3061043" cy="3125244"/>
          </a:xfrm>
          <a:prstGeom prst="rect">
            <a:avLst/>
          </a:prstGeom>
        </p:spPr>
      </p:pic>
    </p:spTree>
    <p:extLst>
      <p:ext uri="{BB962C8B-B14F-4D97-AF65-F5344CB8AC3E}">
        <p14:creationId xmlns:p14="http://schemas.microsoft.com/office/powerpoint/2010/main" val="2668165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192AA9-1458-F182-45B3-421054F8B5EF}"/>
              </a:ext>
            </a:extLst>
          </p:cNvPr>
          <p:cNvSpPr/>
          <p:nvPr/>
        </p:nvSpPr>
        <p:spPr>
          <a:xfrm>
            <a:off x="0" y="0"/>
            <a:ext cx="12192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noFill/>
            </a:endParaRPr>
          </a:p>
        </p:txBody>
      </p:sp>
      <p:pic>
        <p:nvPicPr>
          <p:cNvPr id="4" name="Picture 3" descr="A cup of coffee and cookies&#10;&#10;Description automatically generated">
            <a:extLst>
              <a:ext uri="{FF2B5EF4-FFF2-40B4-BE49-F238E27FC236}">
                <a16:creationId xmlns:a16="http://schemas.microsoft.com/office/drawing/2014/main" id="{02697FE1-63DD-61D6-D849-C8B4D301CC3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115861" y="3580878"/>
            <a:ext cx="3061043" cy="3125244"/>
          </a:xfrm>
          <a:prstGeom prst="rect">
            <a:avLst/>
          </a:prstGeom>
        </p:spPr>
      </p:pic>
      <p:pic>
        <p:nvPicPr>
          <p:cNvPr id="6" name="Picture 5" descr="A blue and black sign&#10;&#10;Description automatically generated">
            <a:extLst>
              <a:ext uri="{FF2B5EF4-FFF2-40B4-BE49-F238E27FC236}">
                <a16:creationId xmlns:a16="http://schemas.microsoft.com/office/drawing/2014/main" id="{E8D10B00-1345-7711-C605-89419BCFB272}"/>
              </a:ext>
            </a:extLst>
          </p:cNvPr>
          <p:cNvPicPr>
            <a:picLocks noChangeAspect="1"/>
          </p:cNvPicPr>
          <p:nvPr/>
        </p:nvPicPr>
        <p:blipFill rotWithShape="1">
          <a:blip r:embed="rId3" cstate="screen">
            <a:alphaModFix amt="30000"/>
            <a:extLst>
              <a:ext uri="{28A0092B-C50C-407E-A947-70E740481C1C}">
                <a14:useLocalDpi xmlns:a14="http://schemas.microsoft.com/office/drawing/2010/main"/>
              </a:ext>
            </a:extLst>
          </a:blip>
          <a:srcRect/>
          <a:stretch/>
        </p:blipFill>
        <p:spPr>
          <a:xfrm>
            <a:off x="1368169" y="517456"/>
            <a:ext cx="10023183" cy="2911544"/>
          </a:xfrm>
          <a:prstGeom prst="rect">
            <a:avLst/>
          </a:prstGeom>
        </p:spPr>
      </p:pic>
      <p:pic>
        <p:nvPicPr>
          <p:cNvPr id="5" name="Picture 4" descr="A blue and black sign&#10;&#10;Description automatically generated">
            <a:extLst>
              <a:ext uri="{FF2B5EF4-FFF2-40B4-BE49-F238E27FC236}">
                <a16:creationId xmlns:a16="http://schemas.microsoft.com/office/drawing/2014/main" id="{553B7B03-A514-BC97-C860-A129B2263A5A}"/>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9301295" y="517456"/>
            <a:ext cx="2090057" cy="2188166"/>
          </a:xfrm>
          <a:prstGeom prst="rect">
            <a:avLst/>
          </a:prstGeom>
        </p:spPr>
      </p:pic>
      <p:pic>
        <p:nvPicPr>
          <p:cNvPr id="3" name="Picture 2" descr="A blue and black sign&#10;&#10;Description automatically generated">
            <a:extLst>
              <a:ext uri="{FF2B5EF4-FFF2-40B4-BE49-F238E27FC236}">
                <a16:creationId xmlns:a16="http://schemas.microsoft.com/office/drawing/2014/main" id="{A9CD7FB6-42D9-98B1-247E-DF37035404FB}"/>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9761517" y="2968830"/>
            <a:ext cx="1062314" cy="460169"/>
          </a:xfrm>
          <a:prstGeom prst="rect">
            <a:avLst/>
          </a:prstGeom>
        </p:spPr>
      </p:pic>
    </p:spTree>
    <p:extLst>
      <p:ext uri="{BB962C8B-B14F-4D97-AF65-F5344CB8AC3E}">
        <p14:creationId xmlns:p14="http://schemas.microsoft.com/office/powerpoint/2010/main" val="2458268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7A4B5-EF9B-FDC6-9A13-98BE354193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CF5DF0-94B6-328D-883C-EEC38DD40C1C}"/>
              </a:ext>
            </a:extLst>
          </p:cNvPr>
          <p:cNvSpPr>
            <a:spLocks noGrp="1"/>
          </p:cNvSpPr>
          <p:nvPr>
            <p:ph idx="1"/>
          </p:nvPr>
        </p:nvSpPr>
        <p:spPr/>
        <p:txBody>
          <a:bodyPr>
            <a:normAutofit/>
          </a:bodyPr>
          <a:lstStyle/>
          <a:p>
            <a:pPr marL="0" indent="0">
              <a:buNone/>
            </a:pPr>
            <a:endParaRPr lang="en-US" sz="4000" dirty="0"/>
          </a:p>
          <a:p>
            <a:pPr marL="0" indent="0">
              <a:buNone/>
            </a:pPr>
            <a:r>
              <a:rPr lang="en-US" sz="4000" dirty="0"/>
              <a:t>Preach the Gospel at all times, used words when necessary!</a:t>
            </a:r>
          </a:p>
        </p:txBody>
      </p:sp>
    </p:spTree>
    <p:extLst>
      <p:ext uri="{BB962C8B-B14F-4D97-AF65-F5344CB8AC3E}">
        <p14:creationId xmlns:p14="http://schemas.microsoft.com/office/powerpoint/2010/main" val="1271451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71A19-DD7B-4113-5123-9ACA44F0E19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77A5B76-86DE-FF34-323E-8D5C1529E50A}"/>
              </a:ext>
            </a:extLst>
          </p:cNvPr>
          <p:cNvSpPr>
            <a:spLocks noGrp="1"/>
          </p:cNvSpPr>
          <p:nvPr>
            <p:ph idx="1"/>
          </p:nvPr>
        </p:nvSpPr>
        <p:spPr/>
        <p:txBody>
          <a:bodyPr>
            <a:normAutofit/>
          </a:bodyPr>
          <a:lstStyle/>
          <a:p>
            <a:pPr marL="0" indent="0">
              <a:buNone/>
            </a:pPr>
            <a:r>
              <a:rPr lang="en-GB" sz="5400" dirty="0"/>
              <a:t>What's your story?</a:t>
            </a:r>
          </a:p>
          <a:p>
            <a:endParaRPr lang="en-GB" sz="5400" dirty="0"/>
          </a:p>
          <a:p>
            <a:pPr marL="0" indent="0">
              <a:buNone/>
            </a:pPr>
            <a:r>
              <a:rPr lang="en-GB" sz="5400" dirty="0"/>
              <a:t>What was Jesus’ story? John 3</a:t>
            </a:r>
          </a:p>
          <a:p>
            <a:pPr marL="0" indent="0">
              <a:buNone/>
            </a:pPr>
            <a:endParaRPr lang="en-GB" sz="5400" dirty="0"/>
          </a:p>
          <a:p>
            <a:pPr marL="0" indent="0">
              <a:buNone/>
            </a:pPr>
            <a:r>
              <a:rPr lang="en-GB" sz="5400" dirty="0"/>
              <a:t>Nicodemus</a:t>
            </a:r>
          </a:p>
        </p:txBody>
      </p:sp>
    </p:spTree>
    <p:extLst>
      <p:ext uri="{BB962C8B-B14F-4D97-AF65-F5344CB8AC3E}">
        <p14:creationId xmlns:p14="http://schemas.microsoft.com/office/powerpoint/2010/main" val="1330174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1AD09-D518-555C-B7AA-70D79A914E9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ACF2FCF-D3FC-B9B1-1199-A790BDFDACF9}"/>
              </a:ext>
            </a:extLst>
          </p:cNvPr>
          <p:cNvSpPr>
            <a:spLocks noGrp="1"/>
          </p:cNvSpPr>
          <p:nvPr>
            <p:ph idx="1"/>
          </p:nvPr>
        </p:nvSpPr>
        <p:spPr/>
        <p:txBody>
          <a:bodyPr/>
          <a:lstStyle/>
          <a:p>
            <a:pPr>
              <a:lnSpc>
                <a:spcPct val="107000"/>
              </a:lnSpc>
              <a:spcAft>
                <a:spcPts val="800"/>
              </a:spcAft>
            </a:pPr>
            <a:r>
              <a:rPr lang="en-GB" sz="3600" kern="100" dirty="0">
                <a:effectLst/>
                <a:latin typeface="Calibri" panose="020F0502020204030204" pitchFamily="34" charset="0"/>
                <a:ea typeface="Calibri" panose="020F0502020204030204" pitchFamily="34" charset="0"/>
                <a:cs typeface="Calibri" panose="020F0502020204030204" pitchFamily="34" charset="0"/>
              </a:rPr>
              <a:t>I don’t have what it takes.</a:t>
            </a:r>
            <a:endParaRPr lang="en-GB" sz="3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600" kern="100" dirty="0">
                <a:effectLst/>
                <a:latin typeface="Calibri" panose="020F0502020204030204" pitchFamily="34" charset="0"/>
                <a:ea typeface="Calibri" panose="020F0502020204030204" pitchFamily="34" charset="0"/>
                <a:cs typeface="Calibri" panose="020F0502020204030204" pitchFamily="34" charset="0"/>
              </a:rPr>
              <a:t>I don’t want to impose my beliefs on friends and family.</a:t>
            </a:r>
            <a:endParaRPr lang="en-GB" sz="3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600" kern="100" dirty="0">
                <a:effectLst/>
                <a:latin typeface="Calibri" panose="020F0502020204030204" pitchFamily="34" charset="0"/>
                <a:ea typeface="Calibri" panose="020F0502020204030204" pitchFamily="34" charset="0"/>
                <a:cs typeface="Calibri" panose="020F0502020204030204" pitchFamily="34" charset="0"/>
              </a:rPr>
              <a:t>Sharing my story makes me feel uncomfortable.</a:t>
            </a:r>
            <a:endParaRPr lang="en-GB"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63314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3C760-4319-DC77-3B97-EABF06DA075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318DD8C-87F5-8C1E-94DB-E94BD83627AD}"/>
              </a:ext>
            </a:extLst>
          </p:cNvPr>
          <p:cNvSpPr>
            <a:spLocks noGrp="1"/>
          </p:cNvSpPr>
          <p:nvPr>
            <p:ph idx="1"/>
          </p:nvPr>
        </p:nvSpPr>
        <p:spPr/>
        <p:txBody>
          <a:bodyPr/>
          <a:lstStyle/>
          <a:p>
            <a:pPr marL="0" indent="0">
              <a:buNone/>
            </a:pPr>
            <a:endParaRPr lang="en-GB" sz="48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4800" kern="100" dirty="0">
                <a:effectLst/>
                <a:latin typeface="Calibri" panose="020F0502020204030204" pitchFamily="34" charset="0"/>
                <a:ea typeface="Calibri" panose="020F0502020204030204" pitchFamily="34" charset="0"/>
                <a:cs typeface="Calibri" panose="020F0502020204030204" pitchFamily="34" charset="0"/>
              </a:rPr>
              <a:t>Christianity is one beggar telling another beggar where he found bread. </a:t>
            </a:r>
            <a:endParaRPr lang="en-GB" sz="4800" kern="1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4000" kern="100" dirty="0">
                <a:effectLst/>
                <a:latin typeface="Calibri" panose="020F0502020204030204" pitchFamily="34" charset="0"/>
                <a:ea typeface="Calibri" panose="020F0502020204030204" pitchFamily="34" charset="0"/>
                <a:cs typeface="Calibri" panose="020F0502020204030204" pitchFamily="34" charset="0"/>
              </a:rPr>
              <a:t>D.T. Niles</a:t>
            </a:r>
          </a:p>
          <a:p>
            <a:endParaRPr lang="en-GB" dirty="0"/>
          </a:p>
        </p:txBody>
      </p:sp>
    </p:spTree>
    <p:extLst>
      <p:ext uri="{BB962C8B-B14F-4D97-AF65-F5344CB8AC3E}">
        <p14:creationId xmlns:p14="http://schemas.microsoft.com/office/powerpoint/2010/main" val="3711118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987E1-F535-FD2D-F10E-247DC52C6184}"/>
              </a:ext>
            </a:extLst>
          </p:cNvPr>
          <p:cNvSpPr>
            <a:spLocks noGrp="1"/>
          </p:cNvSpPr>
          <p:nvPr>
            <p:ph type="title"/>
          </p:nvPr>
        </p:nvSpPr>
        <p:spPr/>
        <p:txBody>
          <a:bodyPr/>
          <a:lstStyle/>
          <a:p>
            <a:r>
              <a:rPr lang="en-GB" kern="100" dirty="0">
                <a:latin typeface="Calibri" panose="020F0502020204030204" pitchFamily="34" charset="0"/>
                <a:ea typeface="Calibri" panose="020F0502020204030204" pitchFamily="34" charset="0"/>
                <a:cs typeface="Calibri" panose="020F0502020204030204" pitchFamily="34" charset="0"/>
              </a:rPr>
              <a:t>Romans 10:14</a:t>
            </a:r>
            <a:br>
              <a:rPr lang="en-GB" kern="100" dirty="0">
                <a:latin typeface="Calibri" panose="020F0502020204030204" pitchFamily="34" charset="0"/>
                <a:ea typeface="Calibri" panose="020F0502020204030204" pitchFamily="34" charset="0"/>
                <a:cs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E619F71D-54F0-8657-C082-945B930210AB}"/>
              </a:ext>
            </a:extLst>
          </p:cNvPr>
          <p:cNvSpPr>
            <a:spLocks noGrp="1"/>
          </p:cNvSpPr>
          <p:nvPr>
            <p:ph idx="1"/>
          </p:nvPr>
        </p:nvSpPr>
        <p:spPr/>
        <p:txBody>
          <a:bodyPr/>
          <a:lstStyle/>
          <a:p>
            <a:pPr marL="0" indent="0">
              <a:buNone/>
            </a:pPr>
            <a:r>
              <a:rPr lang="en-GB" sz="4000" i="1" kern="100" dirty="0">
                <a:solidFill>
                  <a:schemeClr val="accent1">
                    <a:lumMod val="50000"/>
                  </a:schemeClr>
                </a:solidFill>
                <a:effectLst/>
                <a:latin typeface="+mn-lt"/>
                <a:ea typeface="Calibri" panose="020F0502020204030204" pitchFamily="34" charset="0"/>
                <a:cs typeface="Times New Roman" panose="02020603050405020304" pitchFamily="18" charset="0"/>
              </a:rPr>
              <a:t>But how can they call on him to save them unless they believe in him? And how can they believe in him if they have never heard about him? And how can they hear about him unless someone tells them?</a:t>
            </a:r>
          </a:p>
          <a:p>
            <a:pPr marL="0" indent="0">
              <a:buNone/>
            </a:pPr>
            <a:endParaRPr lang="en-GB" sz="4000" i="1" kern="100" dirty="0">
              <a:solidFill>
                <a:schemeClr val="accent1">
                  <a:lumMod val="50000"/>
                </a:schemeClr>
              </a:solidFill>
              <a:latin typeface="+mn-lt"/>
              <a:ea typeface="Calibri" panose="020F0502020204030204" pitchFamily="34" charset="0"/>
              <a:cs typeface="Times New Roman" panose="02020603050405020304" pitchFamily="18" charset="0"/>
            </a:endParaRPr>
          </a:p>
          <a:p>
            <a:pPr marL="0" indent="0">
              <a:buNone/>
            </a:pPr>
            <a:r>
              <a:rPr lang="en-GB" sz="4000" i="1" kern="100" dirty="0">
                <a:solidFill>
                  <a:schemeClr val="accent1">
                    <a:lumMod val="50000"/>
                  </a:schemeClr>
                </a:solidFill>
                <a:effectLst/>
                <a:latin typeface="+mn-lt"/>
                <a:ea typeface="Calibri" panose="020F0502020204030204" pitchFamily="34" charset="0"/>
                <a:cs typeface="Times New Roman" panose="02020603050405020304" pitchFamily="18" charset="0"/>
              </a:rPr>
              <a:t>John 9:1-11</a:t>
            </a:r>
            <a:endParaRPr lang="en-GB" sz="4000" kern="100" dirty="0">
              <a:solidFill>
                <a:schemeClr val="accent1">
                  <a:lumMod val="50000"/>
                </a:schemeClr>
              </a:solidFill>
              <a:effectLst/>
              <a:latin typeface="+mn-lt"/>
              <a:ea typeface="Calibri" panose="020F0502020204030204" pitchFamily="34" charset="0"/>
              <a:cs typeface="Times New Roman" panose="02020603050405020304" pitchFamily="18" charset="0"/>
            </a:endParaRPr>
          </a:p>
          <a:p>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050691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4AB67-C7F6-29A5-0846-018C6145CECB}"/>
              </a:ext>
            </a:extLst>
          </p:cNvPr>
          <p:cNvSpPr>
            <a:spLocks noGrp="1"/>
          </p:cNvSpPr>
          <p:nvPr>
            <p:ph type="title"/>
          </p:nvPr>
        </p:nvSpPr>
        <p:spPr/>
        <p:txBody>
          <a:bodyPr/>
          <a:lstStyle/>
          <a:p>
            <a:r>
              <a:rPr lang="en-GB" kern="100" dirty="0">
                <a:latin typeface="Calibri" panose="020F0502020204030204" pitchFamily="34" charset="0"/>
                <a:ea typeface="Calibri" panose="020F0502020204030204" pitchFamily="34" charset="0"/>
                <a:cs typeface="Calibri" panose="020F0502020204030204" pitchFamily="34" charset="0"/>
              </a:rPr>
              <a:t>Sharing your story </a:t>
            </a:r>
            <a:endParaRPr lang="en-GB" dirty="0"/>
          </a:p>
        </p:txBody>
      </p:sp>
      <p:sp>
        <p:nvSpPr>
          <p:cNvPr id="3" name="Content Placeholder 2">
            <a:extLst>
              <a:ext uri="{FF2B5EF4-FFF2-40B4-BE49-F238E27FC236}">
                <a16:creationId xmlns:a16="http://schemas.microsoft.com/office/drawing/2014/main" id="{4072EA06-1B50-7C38-9043-BF1E09922CAA}"/>
              </a:ext>
            </a:extLst>
          </p:cNvPr>
          <p:cNvSpPr>
            <a:spLocks noGrp="1"/>
          </p:cNvSpPr>
          <p:nvPr>
            <p:ph idx="1"/>
          </p:nvPr>
        </p:nvSpPr>
        <p:spPr/>
        <p:txBody>
          <a:bodyPr/>
          <a:lstStyle/>
          <a:p>
            <a:pPr>
              <a:lnSpc>
                <a:spcPct val="107000"/>
              </a:lnSpc>
              <a:spcAft>
                <a:spcPts val="800"/>
              </a:spcAft>
            </a:pPr>
            <a:r>
              <a:rPr lang="en-GB" sz="4400" kern="100" dirty="0">
                <a:effectLst/>
                <a:latin typeface="Calibri" panose="020F0502020204030204" pitchFamily="34" charset="0"/>
                <a:ea typeface="Calibri" panose="020F0502020204030204" pitchFamily="34" charset="0"/>
                <a:cs typeface="Calibri" panose="020F0502020204030204" pitchFamily="34" charset="0"/>
              </a:rPr>
              <a:t>My life before Jesus</a:t>
            </a:r>
            <a:endParaRPr lang="en-GB" sz="4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4400" kern="100" dirty="0">
                <a:effectLst/>
                <a:latin typeface="Calibri" panose="020F0502020204030204" pitchFamily="34" charset="0"/>
                <a:ea typeface="Calibri" panose="020F0502020204030204" pitchFamily="34" charset="0"/>
                <a:cs typeface="Calibri" panose="020F0502020204030204" pitchFamily="34" charset="0"/>
              </a:rPr>
              <a:t>How I met Jesus</a:t>
            </a:r>
            <a:endParaRPr lang="en-GB" sz="4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4400" kern="100" dirty="0">
                <a:effectLst/>
                <a:latin typeface="Calibri" panose="020F0502020204030204" pitchFamily="34" charset="0"/>
                <a:ea typeface="Calibri" panose="020F0502020204030204" pitchFamily="34" charset="0"/>
                <a:cs typeface="Calibri" panose="020F0502020204030204" pitchFamily="34" charset="0"/>
              </a:rPr>
              <a:t>My life since I met Jesus</a:t>
            </a:r>
            <a:endParaRPr lang="en-GB" sz="4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85051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3B6998-CF3B-893F-7931-D75D1E49218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E2292A39-62A5-62BF-95D5-C0775319AD4B}"/>
              </a:ext>
            </a:extLst>
          </p:cNvPr>
          <p:cNvSpPr/>
          <p:nvPr/>
        </p:nvSpPr>
        <p:spPr>
          <a:xfrm>
            <a:off x="0" y="0"/>
            <a:ext cx="12192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pic>
        <p:nvPicPr>
          <p:cNvPr id="5" name="Picture 4" descr="A blue and black sign&#10;&#10;Description automatically generated">
            <a:extLst>
              <a:ext uri="{FF2B5EF4-FFF2-40B4-BE49-F238E27FC236}">
                <a16:creationId xmlns:a16="http://schemas.microsoft.com/office/drawing/2014/main" id="{BCA7A609-181A-5114-AB96-0E70146DEB3B}"/>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368169" y="517456"/>
            <a:ext cx="10023183" cy="2911544"/>
          </a:xfrm>
          <a:prstGeom prst="rect">
            <a:avLst/>
          </a:prstGeom>
        </p:spPr>
      </p:pic>
      <p:pic>
        <p:nvPicPr>
          <p:cNvPr id="4" name="Picture 3" descr="A cup of coffee and cookies&#10;&#10;Description automatically generated">
            <a:extLst>
              <a:ext uri="{FF2B5EF4-FFF2-40B4-BE49-F238E27FC236}">
                <a16:creationId xmlns:a16="http://schemas.microsoft.com/office/drawing/2014/main" id="{C1EBF589-55D7-0EF4-D7DF-74529C7C95A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15861" y="3580878"/>
            <a:ext cx="3061043" cy="3125244"/>
          </a:xfrm>
          <a:prstGeom prst="rect">
            <a:avLst/>
          </a:prstGeom>
        </p:spPr>
      </p:pic>
    </p:spTree>
    <p:extLst>
      <p:ext uri="{BB962C8B-B14F-4D97-AF65-F5344CB8AC3E}">
        <p14:creationId xmlns:p14="http://schemas.microsoft.com/office/powerpoint/2010/main" val="2838268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1353</TotalTime>
  <Words>134</Words>
  <Application>Microsoft Office PowerPoint</Application>
  <PresentationFormat>Widescreen</PresentationFormat>
  <Paragraphs>21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 Narrow</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Romans 10:14 </vt:lpstr>
      <vt:lpstr>Sharing your story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Lodge</dc:creator>
  <cp:lastModifiedBy>Gary Bott</cp:lastModifiedBy>
  <cp:revision>3</cp:revision>
  <dcterms:created xsi:type="dcterms:W3CDTF">2024-01-04T13:38:21Z</dcterms:created>
  <dcterms:modified xsi:type="dcterms:W3CDTF">2024-02-07T12:06:30Z</dcterms:modified>
</cp:coreProperties>
</file>