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71" r:id="rId4"/>
    <p:sldId id="258" r:id="rId5"/>
    <p:sldId id="273" r:id="rId6"/>
    <p:sldId id="272" r:id="rId7"/>
    <p:sldId id="256" r:id="rId8"/>
    <p:sldId id="274" r:id="rId9"/>
    <p:sldId id="275" r:id="rId10"/>
    <p:sldId id="259" r:id="rId11"/>
    <p:sldId id="276"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4" d="100"/>
          <a:sy n="104" d="100"/>
        </p:scale>
        <p:origin x="14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7458-1C44-CC52-794E-ED2EE44014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EFE513-9783-076F-146F-09B3BA034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3C4410-3C8E-1CE5-0E30-548D6E1926E9}"/>
              </a:ext>
            </a:extLst>
          </p:cNvPr>
          <p:cNvSpPr>
            <a:spLocks noGrp="1"/>
          </p:cNvSpPr>
          <p:nvPr>
            <p:ph type="dt" sz="half" idx="10"/>
          </p:nvPr>
        </p:nvSpPr>
        <p:spPr/>
        <p:txBody>
          <a:bodyPr/>
          <a:lstStyle/>
          <a:p>
            <a:fld id="{B451AFF8-A034-4DE2-87D8-ABA96BDF7892}" type="datetimeFigureOut">
              <a:rPr lang="en-GB" smtClean="0"/>
              <a:t>15/10/2022</a:t>
            </a:fld>
            <a:endParaRPr lang="en-GB"/>
          </a:p>
        </p:txBody>
      </p:sp>
      <p:sp>
        <p:nvSpPr>
          <p:cNvPr id="5" name="Footer Placeholder 4">
            <a:extLst>
              <a:ext uri="{FF2B5EF4-FFF2-40B4-BE49-F238E27FC236}">
                <a16:creationId xmlns:a16="http://schemas.microsoft.com/office/drawing/2014/main" id="{864CFF43-C1D3-FAA1-F49D-92903BE384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E77DD6-F062-6FCC-527D-683D460D3A16}"/>
              </a:ext>
            </a:extLst>
          </p:cNvPr>
          <p:cNvSpPr>
            <a:spLocks noGrp="1"/>
          </p:cNvSpPr>
          <p:nvPr>
            <p:ph type="sldNum" sz="quarter" idx="12"/>
          </p:nvPr>
        </p:nvSpPr>
        <p:spPr/>
        <p:txBody>
          <a:bodyPr/>
          <a:lstStyle/>
          <a:p>
            <a:fld id="{3D547629-8E36-4EB7-B84A-118E0A6E293F}" type="slidenum">
              <a:rPr lang="en-GB" smtClean="0"/>
              <a:t>‹#›</a:t>
            </a:fld>
            <a:endParaRPr lang="en-GB"/>
          </a:p>
        </p:txBody>
      </p:sp>
    </p:spTree>
    <p:extLst>
      <p:ext uri="{BB962C8B-B14F-4D97-AF65-F5344CB8AC3E}">
        <p14:creationId xmlns:p14="http://schemas.microsoft.com/office/powerpoint/2010/main" val="3246752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5A23-065A-9E1F-AA86-C144995010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2D24E4-2C75-188D-1EF9-0BE06CB4D6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7D3848-D564-7068-7082-E723AC90BA6B}"/>
              </a:ext>
            </a:extLst>
          </p:cNvPr>
          <p:cNvSpPr>
            <a:spLocks noGrp="1"/>
          </p:cNvSpPr>
          <p:nvPr>
            <p:ph type="dt" sz="half" idx="10"/>
          </p:nvPr>
        </p:nvSpPr>
        <p:spPr/>
        <p:txBody>
          <a:bodyPr/>
          <a:lstStyle/>
          <a:p>
            <a:fld id="{B451AFF8-A034-4DE2-87D8-ABA96BDF7892}" type="datetimeFigureOut">
              <a:rPr lang="en-GB" smtClean="0"/>
              <a:t>15/10/2022</a:t>
            </a:fld>
            <a:endParaRPr lang="en-GB"/>
          </a:p>
        </p:txBody>
      </p:sp>
      <p:sp>
        <p:nvSpPr>
          <p:cNvPr id="5" name="Footer Placeholder 4">
            <a:extLst>
              <a:ext uri="{FF2B5EF4-FFF2-40B4-BE49-F238E27FC236}">
                <a16:creationId xmlns:a16="http://schemas.microsoft.com/office/drawing/2014/main" id="{45D10EAF-EF90-8416-5959-123B2A5279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EC091-F72D-6D08-5DEF-9A1B6CB51503}"/>
              </a:ext>
            </a:extLst>
          </p:cNvPr>
          <p:cNvSpPr>
            <a:spLocks noGrp="1"/>
          </p:cNvSpPr>
          <p:nvPr>
            <p:ph type="sldNum" sz="quarter" idx="12"/>
          </p:nvPr>
        </p:nvSpPr>
        <p:spPr/>
        <p:txBody>
          <a:bodyPr/>
          <a:lstStyle/>
          <a:p>
            <a:fld id="{3D547629-8E36-4EB7-B84A-118E0A6E293F}" type="slidenum">
              <a:rPr lang="en-GB" smtClean="0"/>
              <a:t>‹#›</a:t>
            </a:fld>
            <a:endParaRPr lang="en-GB"/>
          </a:p>
        </p:txBody>
      </p:sp>
    </p:spTree>
    <p:extLst>
      <p:ext uri="{BB962C8B-B14F-4D97-AF65-F5344CB8AC3E}">
        <p14:creationId xmlns:p14="http://schemas.microsoft.com/office/powerpoint/2010/main" val="4243387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9B8D7E-FCA2-EDF5-D327-3E4DD76684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E38DDC-4C41-253E-6D1D-DE2415A4A4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3FE079-B3C4-ECD5-ABB5-DDD8CD5B0627}"/>
              </a:ext>
            </a:extLst>
          </p:cNvPr>
          <p:cNvSpPr>
            <a:spLocks noGrp="1"/>
          </p:cNvSpPr>
          <p:nvPr>
            <p:ph type="dt" sz="half" idx="10"/>
          </p:nvPr>
        </p:nvSpPr>
        <p:spPr/>
        <p:txBody>
          <a:bodyPr/>
          <a:lstStyle/>
          <a:p>
            <a:fld id="{B451AFF8-A034-4DE2-87D8-ABA96BDF7892}" type="datetimeFigureOut">
              <a:rPr lang="en-GB" smtClean="0"/>
              <a:t>15/10/2022</a:t>
            </a:fld>
            <a:endParaRPr lang="en-GB"/>
          </a:p>
        </p:txBody>
      </p:sp>
      <p:sp>
        <p:nvSpPr>
          <p:cNvPr id="5" name="Footer Placeholder 4">
            <a:extLst>
              <a:ext uri="{FF2B5EF4-FFF2-40B4-BE49-F238E27FC236}">
                <a16:creationId xmlns:a16="http://schemas.microsoft.com/office/drawing/2014/main" id="{CD20B362-00F4-7F7A-4794-27EE804E42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A737F0-E2CB-0C4D-BA8B-53A343CF0A66}"/>
              </a:ext>
            </a:extLst>
          </p:cNvPr>
          <p:cNvSpPr>
            <a:spLocks noGrp="1"/>
          </p:cNvSpPr>
          <p:nvPr>
            <p:ph type="sldNum" sz="quarter" idx="12"/>
          </p:nvPr>
        </p:nvSpPr>
        <p:spPr/>
        <p:txBody>
          <a:bodyPr/>
          <a:lstStyle/>
          <a:p>
            <a:fld id="{3D547629-8E36-4EB7-B84A-118E0A6E293F}" type="slidenum">
              <a:rPr lang="en-GB" smtClean="0"/>
              <a:t>‹#›</a:t>
            </a:fld>
            <a:endParaRPr lang="en-GB"/>
          </a:p>
        </p:txBody>
      </p:sp>
    </p:spTree>
    <p:extLst>
      <p:ext uri="{BB962C8B-B14F-4D97-AF65-F5344CB8AC3E}">
        <p14:creationId xmlns:p14="http://schemas.microsoft.com/office/powerpoint/2010/main" val="100720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9C11E-EEAE-821C-2BC2-FFEC6087CF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0CCAAE-B257-183C-4650-4705D2A4FE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E28849-6AED-12DA-3BF1-A1C8EF22513F}"/>
              </a:ext>
            </a:extLst>
          </p:cNvPr>
          <p:cNvSpPr>
            <a:spLocks noGrp="1"/>
          </p:cNvSpPr>
          <p:nvPr>
            <p:ph type="dt" sz="half" idx="10"/>
          </p:nvPr>
        </p:nvSpPr>
        <p:spPr/>
        <p:txBody>
          <a:bodyPr/>
          <a:lstStyle/>
          <a:p>
            <a:fld id="{B451AFF8-A034-4DE2-87D8-ABA96BDF7892}" type="datetimeFigureOut">
              <a:rPr lang="en-GB" smtClean="0"/>
              <a:t>15/10/2022</a:t>
            </a:fld>
            <a:endParaRPr lang="en-GB"/>
          </a:p>
        </p:txBody>
      </p:sp>
      <p:sp>
        <p:nvSpPr>
          <p:cNvPr id="5" name="Footer Placeholder 4">
            <a:extLst>
              <a:ext uri="{FF2B5EF4-FFF2-40B4-BE49-F238E27FC236}">
                <a16:creationId xmlns:a16="http://schemas.microsoft.com/office/drawing/2014/main" id="{78C622FD-CC5F-87DB-E328-7525D1630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F5770F-EC76-AF85-0310-E1433CD0A4B1}"/>
              </a:ext>
            </a:extLst>
          </p:cNvPr>
          <p:cNvSpPr>
            <a:spLocks noGrp="1"/>
          </p:cNvSpPr>
          <p:nvPr>
            <p:ph type="sldNum" sz="quarter" idx="12"/>
          </p:nvPr>
        </p:nvSpPr>
        <p:spPr/>
        <p:txBody>
          <a:bodyPr/>
          <a:lstStyle/>
          <a:p>
            <a:fld id="{3D547629-8E36-4EB7-B84A-118E0A6E293F}" type="slidenum">
              <a:rPr lang="en-GB" smtClean="0"/>
              <a:t>‹#›</a:t>
            </a:fld>
            <a:endParaRPr lang="en-GB"/>
          </a:p>
        </p:txBody>
      </p:sp>
    </p:spTree>
    <p:extLst>
      <p:ext uri="{BB962C8B-B14F-4D97-AF65-F5344CB8AC3E}">
        <p14:creationId xmlns:p14="http://schemas.microsoft.com/office/powerpoint/2010/main" val="235312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64E2-C0F9-4FD3-DB99-8A8D1EF30B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6027F9-49A3-56BD-931B-7CB3BC9937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89B0B2-C87C-C466-3DF1-61D47EEB470B}"/>
              </a:ext>
            </a:extLst>
          </p:cNvPr>
          <p:cNvSpPr>
            <a:spLocks noGrp="1"/>
          </p:cNvSpPr>
          <p:nvPr>
            <p:ph type="dt" sz="half" idx="10"/>
          </p:nvPr>
        </p:nvSpPr>
        <p:spPr/>
        <p:txBody>
          <a:bodyPr/>
          <a:lstStyle/>
          <a:p>
            <a:fld id="{B451AFF8-A034-4DE2-87D8-ABA96BDF7892}" type="datetimeFigureOut">
              <a:rPr lang="en-GB" smtClean="0"/>
              <a:t>15/10/2022</a:t>
            </a:fld>
            <a:endParaRPr lang="en-GB"/>
          </a:p>
        </p:txBody>
      </p:sp>
      <p:sp>
        <p:nvSpPr>
          <p:cNvPr id="5" name="Footer Placeholder 4">
            <a:extLst>
              <a:ext uri="{FF2B5EF4-FFF2-40B4-BE49-F238E27FC236}">
                <a16:creationId xmlns:a16="http://schemas.microsoft.com/office/drawing/2014/main" id="{5E8D9C9C-3584-40E0-8D47-B28C9F3F87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B49443-B868-3888-79DC-A112991246CD}"/>
              </a:ext>
            </a:extLst>
          </p:cNvPr>
          <p:cNvSpPr>
            <a:spLocks noGrp="1"/>
          </p:cNvSpPr>
          <p:nvPr>
            <p:ph type="sldNum" sz="quarter" idx="12"/>
          </p:nvPr>
        </p:nvSpPr>
        <p:spPr/>
        <p:txBody>
          <a:bodyPr/>
          <a:lstStyle/>
          <a:p>
            <a:fld id="{3D547629-8E36-4EB7-B84A-118E0A6E293F}" type="slidenum">
              <a:rPr lang="en-GB" smtClean="0"/>
              <a:t>‹#›</a:t>
            </a:fld>
            <a:endParaRPr lang="en-GB"/>
          </a:p>
        </p:txBody>
      </p:sp>
    </p:spTree>
    <p:extLst>
      <p:ext uri="{BB962C8B-B14F-4D97-AF65-F5344CB8AC3E}">
        <p14:creationId xmlns:p14="http://schemas.microsoft.com/office/powerpoint/2010/main" val="337105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0A89D-7064-4E35-0D27-9ED8639CB3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EE703A-A2DF-CD9C-3E30-F4E7B4CDE2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FC4755-338C-7FDE-5C59-C3413D21BC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28FF38-0049-612B-F3F3-E0DE2871D544}"/>
              </a:ext>
            </a:extLst>
          </p:cNvPr>
          <p:cNvSpPr>
            <a:spLocks noGrp="1"/>
          </p:cNvSpPr>
          <p:nvPr>
            <p:ph type="dt" sz="half" idx="10"/>
          </p:nvPr>
        </p:nvSpPr>
        <p:spPr/>
        <p:txBody>
          <a:bodyPr/>
          <a:lstStyle/>
          <a:p>
            <a:fld id="{B451AFF8-A034-4DE2-87D8-ABA96BDF7892}" type="datetimeFigureOut">
              <a:rPr lang="en-GB" smtClean="0"/>
              <a:t>15/10/2022</a:t>
            </a:fld>
            <a:endParaRPr lang="en-GB"/>
          </a:p>
        </p:txBody>
      </p:sp>
      <p:sp>
        <p:nvSpPr>
          <p:cNvPr id="6" name="Footer Placeholder 5">
            <a:extLst>
              <a:ext uri="{FF2B5EF4-FFF2-40B4-BE49-F238E27FC236}">
                <a16:creationId xmlns:a16="http://schemas.microsoft.com/office/drawing/2014/main" id="{171766B4-9C55-C5E7-E17B-AB4BC351B4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F6A511-500A-17B2-884C-B7BFCE608249}"/>
              </a:ext>
            </a:extLst>
          </p:cNvPr>
          <p:cNvSpPr>
            <a:spLocks noGrp="1"/>
          </p:cNvSpPr>
          <p:nvPr>
            <p:ph type="sldNum" sz="quarter" idx="12"/>
          </p:nvPr>
        </p:nvSpPr>
        <p:spPr/>
        <p:txBody>
          <a:bodyPr/>
          <a:lstStyle/>
          <a:p>
            <a:fld id="{3D547629-8E36-4EB7-B84A-118E0A6E293F}" type="slidenum">
              <a:rPr lang="en-GB" smtClean="0"/>
              <a:t>‹#›</a:t>
            </a:fld>
            <a:endParaRPr lang="en-GB"/>
          </a:p>
        </p:txBody>
      </p:sp>
    </p:spTree>
    <p:extLst>
      <p:ext uri="{BB962C8B-B14F-4D97-AF65-F5344CB8AC3E}">
        <p14:creationId xmlns:p14="http://schemas.microsoft.com/office/powerpoint/2010/main" val="1073455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60A11-A9C7-4178-DD15-ED0CAC7CD8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8022AE-A27E-CFB2-6829-C6A93A2386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C2D264-E1F6-6C5B-3A40-420A1C46C6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FEC3CC-BAC4-58E2-DFD2-5E69DC7E5D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D0928C-B1CE-A05A-3D50-1F123A6184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80F816-43B8-20B2-C3FE-E6FCB86A905F}"/>
              </a:ext>
            </a:extLst>
          </p:cNvPr>
          <p:cNvSpPr>
            <a:spLocks noGrp="1"/>
          </p:cNvSpPr>
          <p:nvPr>
            <p:ph type="dt" sz="half" idx="10"/>
          </p:nvPr>
        </p:nvSpPr>
        <p:spPr/>
        <p:txBody>
          <a:bodyPr/>
          <a:lstStyle/>
          <a:p>
            <a:fld id="{B451AFF8-A034-4DE2-87D8-ABA96BDF7892}" type="datetimeFigureOut">
              <a:rPr lang="en-GB" smtClean="0"/>
              <a:t>15/10/2022</a:t>
            </a:fld>
            <a:endParaRPr lang="en-GB"/>
          </a:p>
        </p:txBody>
      </p:sp>
      <p:sp>
        <p:nvSpPr>
          <p:cNvPr id="8" name="Footer Placeholder 7">
            <a:extLst>
              <a:ext uri="{FF2B5EF4-FFF2-40B4-BE49-F238E27FC236}">
                <a16:creationId xmlns:a16="http://schemas.microsoft.com/office/drawing/2014/main" id="{56D4B105-F8FE-4022-48DE-126F5C30EAD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4526934-C2A0-E088-C77E-A8F56E086774}"/>
              </a:ext>
            </a:extLst>
          </p:cNvPr>
          <p:cNvSpPr>
            <a:spLocks noGrp="1"/>
          </p:cNvSpPr>
          <p:nvPr>
            <p:ph type="sldNum" sz="quarter" idx="12"/>
          </p:nvPr>
        </p:nvSpPr>
        <p:spPr/>
        <p:txBody>
          <a:bodyPr/>
          <a:lstStyle/>
          <a:p>
            <a:fld id="{3D547629-8E36-4EB7-B84A-118E0A6E293F}" type="slidenum">
              <a:rPr lang="en-GB" smtClean="0"/>
              <a:t>‹#›</a:t>
            </a:fld>
            <a:endParaRPr lang="en-GB"/>
          </a:p>
        </p:txBody>
      </p:sp>
    </p:spTree>
    <p:extLst>
      <p:ext uri="{BB962C8B-B14F-4D97-AF65-F5344CB8AC3E}">
        <p14:creationId xmlns:p14="http://schemas.microsoft.com/office/powerpoint/2010/main" val="320346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3C3A2-BA0D-5D09-7056-A3B7BD7877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46B9C2-A953-FD8C-C512-E8FCA8BAD4C6}"/>
              </a:ext>
            </a:extLst>
          </p:cNvPr>
          <p:cNvSpPr>
            <a:spLocks noGrp="1"/>
          </p:cNvSpPr>
          <p:nvPr>
            <p:ph type="dt" sz="half" idx="10"/>
          </p:nvPr>
        </p:nvSpPr>
        <p:spPr/>
        <p:txBody>
          <a:bodyPr/>
          <a:lstStyle/>
          <a:p>
            <a:fld id="{B451AFF8-A034-4DE2-87D8-ABA96BDF7892}" type="datetimeFigureOut">
              <a:rPr lang="en-GB" smtClean="0"/>
              <a:t>15/10/2022</a:t>
            </a:fld>
            <a:endParaRPr lang="en-GB"/>
          </a:p>
        </p:txBody>
      </p:sp>
      <p:sp>
        <p:nvSpPr>
          <p:cNvPr id="4" name="Footer Placeholder 3">
            <a:extLst>
              <a:ext uri="{FF2B5EF4-FFF2-40B4-BE49-F238E27FC236}">
                <a16:creationId xmlns:a16="http://schemas.microsoft.com/office/drawing/2014/main" id="{4D338E24-B929-9E90-DB62-C216625534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DE6413-FD61-B932-4932-21485D6BB693}"/>
              </a:ext>
            </a:extLst>
          </p:cNvPr>
          <p:cNvSpPr>
            <a:spLocks noGrp="1"/>
          </p:cNvSpPr>
          <p:nvPr>
            <p:ph type="sldNum" sz="quarter" idx="12"/>
          </p:nvPr>
        </p:nvSpPr>
        <p:spPr/>
        <p:txBody>
          <a:bodyPr/>
          <a:lstStyle/>
          <a:p>
            <a:fld id="{3D547629-8E36-4EB7-B84A-118E0A6E293F}" type="slidenum">
              <a:rPr lang="en-GB" smtClean="0"/>
              <a:t>‹#›</a:t>
            </a:fld>
            <a:endParaRPr lang="en-GB"/>
          </a:p>
        </p:txBody>
      </p:sp>
    </p:spTree>
    <p:extLst>
      <p:ext uri="{BB962C8B-B14F-4D97-AF65-F5344CB8AC3E}">
        <p14:creationId xmlns:p14="http://schemas.microsoft.com/office/powerpoint/2010/main" val="378879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C27589-4E0C-8C4F-2A36-D9E93D219168}"/>
              </a:ext>
            </a:extLst>
          </p:cNvPr>
          <p:cNvSpPr>
            <a:spLocks noGrp="1"/>
          </p:cNvSpPr>
          <p:nvPr>
            <p:ph type="dt" sz="half" idx="10"/>
          </p:nvPr>
        </p:nvSpPr>
        <p:spPr/>
        <p:txBody>
          <a:bodyPr/>
          <a:lstStyle/>
          <a:p>
            <a:fld id="{B451AFF8-A034-4DE2-87D8-ABA96BDF7892}" type="datetimeFigureOut">
              <a:rPr lang="en-GB" smtClean="0"/>
              <a:t>15/10/2022</a:t>
            </a:fld>
            <a:endParaRPr lang="en-GB"/>
          </a:p>
        </p:txBody>
      </p:sp>
      <p:sp>
        <p:nvSpPr>
          <p:cNvPr id="3" name="Footer Placeholder 2">
            <a:extLst>
              <a:ext uri="{FF2B5EF4-FFF2-40B4-BE49-F238E27FC236}">
                <a16:creationId xmlns:a16="http://schemas.microsoft.com/office/drawing/2014/main" id="{5EDA290D-5C89-22B8-1333-F638DF62A6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264599A-1D64-FE68-388F-15196B206694}"/>
              </a:ext>
            </a:extLst>
          </p:cNvPr>
          <p:cNvSpPr>
            <a:spLocks noGrp="1"/>
          </p:cNvSpPr>
          <p:nvPr>
            <p:ph type="sldNum" sz="quarter" idx="12"/>
          </p:nvPr>
        </p:nvSpPr>
        <p:spPr/>
        <p:txBody>
          <a:bodyPr/>
          <a:lstStyle/>
          <a:p>
            <a:fld id="{3D547629-8E36-4EB7-B84A-118E0A6E293F}" type="slidenum">
              <a:rPr lang="en-GB" smtClean="0"/>
              <a:t>‹#›</a:t>
            </a:fld>
            <a:endParaRPr lang="en-GB"/>
          </a:p>
        </p:txBody>
      </p:sp>
    </p:spTree>
    <p:extLst>
      <p:ext uri="{BB962C8B-B14F-4D97-AF65-F5344CB8AC3E}">
        <p14:creationId xmlns:p14="http://schemas.microsoft.com/office/powerpoint/2010/main" val="194553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637A2-5E24-9B47-744A-B91312FC60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937673-F149-ADCA-698D-D44E392620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890175-F4EC-C5C9-49B7-8CA8D58D5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C747A5-5E29-2B6B-187F-FE34B2EA85C2}"/>
              </a:ext>
            </a:extLst>
          </p:cNvPr>
          <p:cNvSpPr>
            <a:spLocks noGrp="1"/>
          </p:cNvSpPr>
          <p:nvPr>
            <p:ph type="dt" sz="half" idx="10"/>
          </p:nvPr>
        </p:nvSpPr>
        <p:spPr/>
        <p:txBody>
          <a:bodyPr/>
          <a:lstStyle/>
          <a:p>
            <a:fld id="{B451AFF8-A034-4DE2-87D8-ABA96BDF7892}" type="datetimeFigureOut">
              <a:rPr lang="en-GB" smtClean="0"/>
              <a:t>15/10/2022</a:t>
            </a:fld>
            <a:endParaRPr lang="en-GB"/>
          </a:p>
        </p:txBody>
      </p:sp>
      <p:sp>
        <p:nvSpPr>
          <p:cNvPr id="6" name="Footer Placeholder 5">
            <a:extLst>
              <a:ext uri="{FF2B5EF4-FFF2-40B4-BE49-F238E27FC236}">
                <a16:creationId xmlns:a16="http://schemas.microsoft.com/office/drawing/2014/main" id="{B6D7C712-D1AE-C941-6660-45871105F9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2D89D3-FCDC-5906-E150-338369BA8E6D}"/>
              </a:ext>
            </a:extLst>
          </p:cNvPr>
          <p:cNvSpPr>
            <a:spLocks noGrp="1"/>
          </p:cNvSpPr>
          <p:nvPr>
            <p:ph type="sldNum" sz="quarter" idx="12"/>
          </p:nvPr>
        </p:nvSpPr>
        <p:spPr/>
        <p:txBody>
          <a:bodyPr/>
          <a:lstStyle/>
          <a:p>
            <a:fld id="{3D547629-8E36-4EB7-B84A-118E0A6E293F}" type="slidenum">
              <a:rPr lang="en-GB" smtClean="0"/>
              <a:t>‹#›</a:t>
            </a:fld>
            <a:endParaRPr lang="en-GB"/>
          </a:p>
        </p:txBody>
      </p:sp>
    </p:spTree>
    <p:extLst>
      <p:ext uri="{BB962C8B-B14F-4D97-AF65-F5344CB8AC3E}">
        <p14:creationId xmlns:p14="http://schemas.microsoft.com/office/powerpoint/2010/main" val="62323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065A-F3A7-CB0B-E1B4-E98AF52B8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E02EEE-BCEA-A859-D2A3-DEBD8C5A07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B5B4F3-BE4D-A628-FCEB-9685E8550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47215-D2F9-1D4C-35BD-97FDCBCDD82A}"/>
              </a:ext>
            </a:extLst>
          </p:cNvPr>
          <p:cNvSpPr>
            <a:spLocks noGrp="1"/>
          </p:cNvSpPr>
          <p:nvPr>
            <p:ph type="dt" sz="half" idx="10"/>
          </p:nvPr>
        </p:nvSpPr>
        <p:spPr/>
        <p:txBody>
          <a:bodyPr/>
          <a:lstStyle/>
          <a:p>
            <a:fld id="{B451AFF8-A034-4DE2-87D8-ABA96BDF7892}" type="datetimeFigureOut">
              <a:rPr lang="en-GB" smtClean="0"/>
              <a:t>15/10/2022</a:t>
            </a:fld>
            <a:endParaRPr lang="en-GB"/>
          </a:p>
        </p:txBody>
      </p:sp>
      <p:sp>
        <p:nvSpPr>
          <p:cNvPr id="6" name="Footer Placeholder 5">
            <a:extLst>
              <a:ext uri="{FF2B5EF4-FFF2-40B4-BE49-F238E27FC236}">
                <a16:creationId xmlns:a16="http://schemas.microsoft.com/office/drawing/2014/main" id="{BD1396A5-4567-3AA0-A9D7-5B8CAFAF4C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81800D-A2C1-62A5-8C15-5AE19859A488}"/>
              </a:ext>
            </a:extLst>
          </p:cNvPr>
          <p:cNvSpPr>
            <a:spLocks noGrp="1"/>
          </p:cNvSpPr>
          <p:nvPr>
            <p:ph type="sldNum" sz="quarter" idx="12"/>
          </p:nvPr>
        </p:nvSpPr>
        <p:spPr/>
        <p:txBody>
          <a:bodyPr/>
          <a:lstStyle/>
          <a:p>
            <a:fld id="{3D547629-8E36-4EB7-B84A-118E0A6E293F}" type="slidenum">
              <a:rPr lang="en-GB" smtClean="0"/>
              <a:t>‹#›</a:t>
            </a:fld>
            <a:endParaRPr lang="en-GB"/>
          </a:p>
        </p:txBody>
      </p:sp>
    </p:spTree>
    <p:extLst>
      <p:ext uri="{BB962C8B-B14F-4D97-AF65-F5344CB8AC3E}">
        <p14:creationId xmlns:p14="http://schemas.microsoft.com/office/powerpoint/2010/main" val="1566224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C7CDF-F39E-C4D5-BD4C-8C44E0A1B5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4FB265-19FC-7F4E-EE2A-DBECBE924D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0A5499-07A5-61BB-AFFB-A88A104C33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1AFF8-A034-4DE2-87D8-ABA96BDF7892}" type="datetimeFigureOut">
              <a:rPr lang="en-GB" smtClean="0"/>
              <a:t>15/10/2022</a:t>
            </a:fld>
            <a:endParaRPr lang="en-GB"/>
          </a:p>
        </p:txBody>
      </p:sp>
      <p:sp>
        <p:nvSpPr>
          <p:cNvPr id="5" name="Footer Placeholder 4">
            <a:extLst>
              <a:ext uri="{FF2B5EF4-FFF2-40B4-BE49-F238E27FC236}">
                <a16:creationId xmlns:a16="http://schemas.microsoft.com/office/drawing/2014/main" id="{9CFE36AF-2046-1594-F69B-9FC4D56B7F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6A8DAD-7D10-91E5-D354-C3214E12F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47629-8E36-4EB7-B84A-118E0A6E293F}" type="slidenum">
              <a:rPr lang="en-GB" smtClean="0"/>
              <a:t>‹#›</a:t>
            </a:fld>
            <a:endParaRPr lang="en-GB"/>
          </a:p>
        </p:txBody>
      </p:sp>
    </p:spTree>
    <p:extLst>
      <p:ext uri="{BB962C8B-B14F-4D97-AF65-F5344CB8AC3E}">
        <p14:creationId xmlns:p14="http://schemas.microsoft.com/office/powerpoint/2010/main" val="1502595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bugb/29501349855"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torange.biz/fx/red-sunset-love-heart-176307"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thelivingmessage.com/2019/03/24/a-description-of-the-changed-heart-of-a-christian/"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tragicomico.it/la-convinzione-di-guarire-cura/" TargetMode="External"/><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hyperlink" Target="http://english.stackexchange.com/questions/85678/does-the-sentence-im-on-my-knees-mean-im-down-or-im-sad"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flickr.com/photos/20872388@N06/5447732692/"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wallpaperflare.com/girl-s-blue-tank-dress-photography-children-happy-happiness-wallpaper-haaif"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832019-9EC7-8975-B509-D41C9AB70A9A}"/>
              </a:ext>
            </a:extLst>
          </p:cNvPr>
          <p:cNvSpPr/>
          <p:nvPr/>
        </p:nvSpPr>
        <p:spPr>
          <a:xfrm>
            <a:off x="453004" y="184559"/>
            <a:ext cx="11115413" cy="18204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a:solidFill>
                  <a:srgbClr val="002060"/>
                </a:solidFill>
                <a:latin typeface="Informal Roman" panose="030604020304060B0204" pitchFamily="66" charset="0"/>
              </a:rPr>
              <a:t>Create in me a pure heart..</a:t>
            </a:r>
          </a:p>
          <a:p>
            <a:pPr algn="ctr"/>
            <a:r>
              <a:rPr lang="en-US" sz="6600" b="1" i="1">
                <a:solidFill>
                  <a:srgbClr val="002060"/>
                </a:solidFill>
                <a:latin typeface="Informal Roman" panose="030604020304060B0204" pitchFamily="66" charset="0"/>
              </a:rPr>
              <a:t>..reflections on Psalm 51</a:t>
            </a:r>
            <a:endParaRPr lang="en-GB" sz="6600" b="1" i="1">
              <a:solidFill>
                <a:srgbClr val="002060"/>
              </a:solidFill>
              <a:latin typeface="Informal Roman" panose="030604020304060B0204" pitchFamily="66" charset="0"/>
            </a:endParaRPr>
          </a:p>
        </p:txBody>
      </p:sp>
      <p:pic>
        <p:nvPicPr>
          <p:cNvPr id="8" name="Picture 7">
            <a:extLst>
              <a:ext uri="{FF2B5EF4-FFF2-40B4-BE49-F238E27FC236}">
                <a16:creationId xmlns:a16="http://schemas.microsoft.com/office/drawing/2014/main" id="{A1A12598-EB98-A4E1-AD58-9673398B2A5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958" t="15764" r="2073" b="22110"/>
          <a:stretch/>
        </p:blipFill>
        <p:spPr>
          <a:xfrm>
            <a:off x="287430" y="2101961"/>
            <a:ext cx="11617140" cy="4667955"/>
          </a:xfrm>
          <a:prstGeom prst="rect">
            <a:avLst/>
          </a:prstGeom>
        </p:spPr>
      </p:pic>
    </p:spTree>
    <p:extLst>
      <p:ext uri="{BB962C8B-B14F-4D97-AF65-F5344CB8AC3E}">
        <p14:creationId xmlns:p14="http://schemas.microsoft.com/office/powerpoint/2010/main" val="381628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F02622-89A4-E991-266F-6258D739B5D8}"/>
              </a:ext>
            </a:extLst>
          </p:cNvPr>
          <p:cNvPicPr>
            <a:picLocks noChangeAspect="1"/>
          </p:cNvPicPr>
          <p:nvPr/>
        </p:nvPicPr>
        <p:blipFill>
          <a:blip r:embed="rId2"/>
          <a:stretch>
            <a:fillRect/>
          </a:stretch>
        </p:blipFill>
        <p:spPr>
          <a:xfrm>
            <a:off x="1495425" y="223837"/>
            <a:ext cx="9201150" cy="6410325"/>
          </a:xfrm>
          <a:prstGeom prst="rect">
            <a:avLst/>
          </a:prstGeom>
        </p:spPr>
      </p:pic>
    </p:spTree>
    <p:extLst>
      <p:ext uri="{BB962C8B-B14F-4D97-AF65-F5344CB8AC3E}">
        <p14:creationId xmlns:p14="http://schemas.microsoft.com/office/powerpoint/2010/main" val="495303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6C33895-5A83-6335-402C-8D5513C415B9}"/>
              </a:ext>
            </a:extLst>
          </p:cNvPr>
          <p:cNvSpPr/>
          <p:nvPr/>
        </p:nvSpPr>
        <p:spPr>
          <a:xfrm>
            <a:off x="3260521" y="218114"/>
            <a:ext cx="5396918" cy="11660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a:solidFill>
                  <a:srgbClr val="002060"/>
                </a:solidFill>
                <a:latin typeface="Informal Roman" panose="030604020304060B0204" pitchFamily="66" charset="0"/>
              </a:rPr>
              <a:t>Psalm 51</a:t>
            </a:r>
            <a:endParaRPr lang="en-GB" sz="8800" b="1" i="1">
              <a:solidFill>
                <a:srgbClr val="002060"/>
              </a:solidFill>
              <a:latin typeface="Informal Roman" panose="030604020304060B0204" pitchFamily="66" charset="0"/>
            </a:endParaRPr>
          </a:p>
        </p:txBody>
      </p:sp>
      <p:sp>
        <p:nvSpPr>
          <p:cNvPr id="3" name="Rectangle: Rounded Corners 2">
            <a:extLst>
              <a:ext uri="{FF2B5EF4-FFF2-40B4-BE49-F238E27FC236}">
                <a16:creationId xmlns:a16="http://schemas.microsoft.com/office/drawing/2014/main" id="{906F4806-BA73-1B20-D1CF-7DAE75380A6B}"/>
              </a:ext>
            </a:extLst>
          </p:cNvPr>
          <p:cNvSpPr/>
          <p:nvPr/>
        </p:nvSpPr>
        <p:spPr>
          <a:xfrm>
            <a:off x="254466" y="1669409"/>
            <a:ext cx="11409027" cy="49704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5400" b="1" baseline="30000">
              <a:solidFill>
                <a:srgbClr val="FF0000"/>
              </a:solidFill>
              <a:latin typeface="Segoe UI" panose="020B0502040204020203"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5400" b="1" baseline="30000">
              <a:solidFill>
                <a:srgbClr val="FF0000"/>
              </a:solidFill>
              <a:latin typeface="Segoe UI" panose="020B0502040204020203"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5400" b="1" baseline="30000">
                <a:solidFill>
                  <a:srgbClr val="FF0000"/>
                </a:solidFill>
                <a:latin typeface="Segoe UI" panose="020B0502040204020203" pitchFamily="34" charset="0"/>
                <a:ea typeface="Times New Roman" panose="02020603050405020304" pitchFamily="18" charset="0"/>
                <a:cs typeface="Times New Roman" panose="02020603050405020304" pitchFamily="18" charset="0"/>
              </a:rPr>
              <a:t>10</a:t>
            </a:r>
            <a:r>
              <a:rPr lang="en-GB" sz="5400" b="1">
                <a:solidFill>
                  <a:srgbClr val="FF0000"/>
                </a:solidFill>
                <a:latin typeface="Segoe UI" panose="020B0502040204020203" pitchFamily="34" charset="0"/>
                <a:ea typeface="Times New Roman" panose="02020603050405020304" pitchFamily="18" charset="0"/>
                <a:cs typeface="Times New Roman" panose="02020603050405020304" pitchFamily="18" charset="0"/>
              </a:rPr>
              <a:t> Create in me a pure heart, O God,</a:t>
            </a:r>
            <a:br>
              <a:rPr lang="en-GB" sz="5400" b="1">
                <a:solidFill>
                  <a:srgbClr val="FF0000"/>
                </a:solidFill>
                <a:latin typeface="Segoe UI" panose="020B0502040204020203" pitchFamily="34" charset="0"/>
                <a:ea typeface="Times New Roman" panose="02020603050405020304" pitchFamily="18" charset="0"/>
                <a:cs typeface="Times New Roman" panose="02020603050405020304" pitchFamily="18" charset="0"/>
              </a:rPr>
            </a:br>
            <a:r>
              <a:rPr lang="en-GB" sz="5400" b="1">
                <a:solidFill>
                  <a:srgbClr val="FF0000"/>
                </a:solidFill>
                <a:latin typeface="Segoe UI" panose="020B0502040204020203" pitchFamily="34" charset="0"/>
                <a:ea typeface="Times New Roman" panose="02020603050405020304" pitchFamily="18" charset="0"/>
                <a:cs typeface="Times New Roman" panose="02020603050405020304" pitchFamily="18" charset="0"/>
              </a:rPr>
              <a:t>    and renew a steadfast spirit within me.</a:t>
            </a:r>
          </a:p>
        </p:txBody>
      </p:sp>
      <p:pic>
        <p:nvPicPr>
          <p:cNvPr id="5" name="Picture 4">
            <a:extLst>
              <a:ext uri="{FF2B5EF4-FFF2-40B4-BE49-F238E27FC236}">
                <a16:creationId xmlns:a16="http://schemas.microsoft.com/office/drawing/2014/main" id="{D84628EF-9CDB-4958-79CF-90A1818AE32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74345" y="70333"/>
            <a:ext cx="2089148" cy="3042322"/>
          </a:xfrm>
          <a:prstGeom prst="rect">
            <a:avLst/>
          </a:prstGeom>
        </p:spPr>
      </p:pic>
    </p:spTree>
    <p:extLst>
      <p:ext uri="{BB962C8B-B14F-4D97-AF65-F5344CB8AC3E}">
        <p14:creationId xmlns:p14="http://schemas.microsoft.com/office/powerpoint/2010/main" val="64742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DAC4C1-ABCD-4872-B8F6-AF0FDEE327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42836" y="123179"/>
            <a:ext cx="7795491" cy="6593966"/>
          </a:xfrm>
          <a:prstGeom prst="rect">
            <a:avLst/>
          </a:prstGeom>
        </p:spPr>
      </p:pic>
    </p:spTree>
    <p:extLst>
      <p:ext uri="{BB962C8B-B14F-4D97-AF65-F5344CB8AC3E}">
        <p14:creationId xmlns:p14="http://schemas.microsoft.com/office/powerpoint/2010/main" val="3604534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9AB7ECE-3A91-0560-60F8-331BB8F68D21}"/>
              </a:ext>
            </a:extLst>
          </p:cNvPr>
          <p:cNvSpPr/>
          <p:nvPr/>
        </p:nvSpPr>
        <p:spPr>
          <a:xfrm>
            <a:off x="443345" y="240145"/>
            <a:ext cx="11314546" cy="120072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a:solidFill>
                  <a:srgbClr val="002060"/>
                </a:solidFill>
                <a:latin typeface="Comic Sans MS" panose="030F0702030302020204" pitchFamily="66" charset="0"/>
              </a:rPr>
              <a:t>How can we be part of the “new” thing?</a:t>
            </a:r>
            <a:endParaRPr lang="en-GB" sz="4000" b="1" i="1">
              <a:solidFill>
                <a:srgbClr val="002060"/>
              </a:solidFill>
              <a:latin typeface="Comic Sans MS" panose="030F0702030302020204" pitchFamily="66" charset="0"/>
            </a:endParaRPr>
          </a:p>
        </p:txBody>
      </p:sp>
      <p:sp>
        <p:nvSpPr>
          <p:cNvPr id="3" name="Rectangle: Rounded Corners 2">
            <a:extLst>
              <a:ext uri="{FF2B5EF4-FFF2-40B4-BE49-F238E27FC236}">
                <a16:creationId xmlns:a16="http://schemas.microsoft.com/office/drawing/2014/main" id="{7CFE83B1-90FF-C314-3A70-39F7E1C14893}"/>
              </a:ext>
            </a:extLst>
          </p:cNvPr>
          <p:cNvSpPr/>
          <p:nvPr/>
        </p:nvSpPr>
        <p:spPr>
          <a:xfrm>
            <a:off x="443345" y="1519382"/>
            <a:ext cx="11314546" cy="157710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1">
                <a:solidFill>
                  <a:srgbClr val="002060"/>
                </a:solidFill>
                <a:latin typeface="Comic Sans MS" panose="030F0702030302020204" pitchFamily="66" charset="0"/>
              </a:rPr>
              <a:t>By coming humbly before God with a </a:t>
            </a:r>
            <a:r>
              <a:rPr lang="en-US" sz="3600" b="1" i="1">
                <a:solidFill>
                  <a:srgbClr val="00B050"/>
                </a:solidFill>
                <a:latin typeface="Comic Sans MS" panose="030F0702030302020204" pitchFamily="66" charset="0"/>
              </a:rPr>
              <a:t>“broken” </a:t>
            </a:r>
            <a:r>
              <a:rPr lang="en-US" sz="3600" b="1" i="1">
                <a:solidFill>
                  <a:srgbClr val="002060"/>
                </a:solidFill>
                <a:latin typeface="Comic Sans MS" panose="030F0702030302020204" pitchFamily="66" charset="0"/>
              </a:rPr>
              <a:t>spirit and repenting.</a:t>
            </a:r>
            <a:r>
              <a:rPr lang="en-US" sz="3600" b="1" i="1">
                <a:solidFill>
                  <a:srgbClr val="FF0000"/>
                </a:solidFill>
                <a:latin typeface="Comic Sans MS" panose="030F0702030302020204" pitchFamily="66" charset="0"/>
              </a:rPr>
              <a:t>Psalm 51 verse 17</a:t>
            </a:r>
            <a:endParaRPr lang="en-GB" sz="3600" b="1" i="1">
              <a:solidFill>
                <a:srgbClr val="FF0000"/>
              </a:solidFill>
              <a:latin typeface="Comic Sans MS" panose="030F0702030302020204" pitchFamily="66" charset="0"/>
            </a:endParaRPr>
          </a:p>
        </p:txBody>
      </p:sp>
      <p:sp>
        <p:nvSpPr>
          <p:cNvPr id="6" name="Rectangle: Rounded Corners 5">
            <a:extLst>
              <a:ext uri="{FF2B5EF4-FFF2-40B4-BE49-F238E27FC236}">
                <a16:creationId xmlns:a16="http://schemas.microsoft.com/office/drawing/2014/main" id="{660205A5-49E1-223B-42A4-1B108F6C0537}"/>
              </a:ext>
            </a:extLst>
          </p:cNvPr>
          <p:cNvSpPr/>
          <p:nvPr/>
        </p:nvSpPr>
        <p:spPr>
          <a:xfrm>
            <a:off x="443345" y="3175001"/>
            <a:ext cx="11314546" cy="194194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1">
                <a:solidFill>
                  <a:srgbClr val="002060"/>
                </a:solidFill>
                <a:latin typeface="Comic Sans MS" panose="030F0702030302020204" pitchFamily="66" charset="0"/>
              </a:rPr>
              <a:t>By living day by day with a </a:t>
            </a:r>
            <a:r>
              <a:rPr lang="en-US" sz="3600" b="1" i="1">
                <a:solidFill>
                  <a:srgbClr val="FFFF00"/>
                </a:solidFill>
                <a:latin typeface="Comic Sans MS" panose="030F0702030302020204" pitchFamily="66" charset="0"/>
              </a:rPr>
              <a:t>“willing” </a:t>
            </a:r>
            <a:r>
              <a:rPr lang="en-US" sz="3600" b="1" i="1">
                <a:solidFill>
                  <a:srgbClr val="002060"/>
                </a:solidFill>
                <a:latin typeface="Comic Sans MS" panose="030F0702030302020204" pitchFamily="66" charset="0"/>
              </a:rPr>
              <a:t>spirit, reading His word,worshipping Him and listening to the Holy Spirit. </a:t>
            </a:r>
            <a:r>
              <a:rPr lang="en-US" sz="3600" b="1" i="1">
                <a:solidFill>
                  <a:srgbClr val="FF0000"/>
                </a:solidFill>
                <a:latin typeface="Comic Sans MS" panose="030F0702030302020204" pitchFamily="66" charset="0"/>
              </a:rPr>
              <a:t>Psalm 51 verse 12 </a:t>
            </a:r>
            <a:endParaRPr lang="en-GB" sz="3600" b="1" i="1">
              <a:solidFill>
                <a:srgbClr val="FF0000"/>
              </a:solidFill>
              <a:latin typeface="Comic Sans MS" panose="030F0702030302020204" pitchFamily="66" charset="0"/>
            </a:endParaRPr>
          </a:p>
        </p:txBody>
      </p:sp>
      <p:sp>
        <p:nvSpPr>
          <p:cNvPr id="7" name="Rectangle: Rounded Corners 6">
            <a:extLst>
              <a:ext uri="{FF2B5EF4-FFF2-40B4-BE49-F238E27FC236}">
                <a16:creationId xmlns:a16="http://schemas.microsoft.com/office/drawing/2014/main" id="{D0F951C1-DE3A-DBF7-08B6-3BE96AB975C3}"/>
              </a:ext>
            </a:extLst>
          </p:cNvPr>
          <p:cNvSpPr/>
          <p:nvPr/>
        </p:nvSpPr>
        <p:spPr>
          <a:xfrm>
            <a:off x="544945" y="5338618"/>
            <a:ext cx="11314546" cy="120072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i="1">
                <a:solidFill>
                  <a:srgbClr val="002060"/>
                </a:solidFill>
                <a:latin typeface="Comic Sans MS" panose="030F0702030302020204" pitchFamily="66" charset="0"/>
              </a:rPr>
              <a:t>By believing that God can create in us a pure heart and renew a </a:t>
            </a:r>
            <a:r>
              <a:rPr lang="en-US" sz="3400" b="1" i="1">
                <a:solidFill>
                  <a:srgbClr val="00B050"/>
                </a:solidFill>
                <a:latin typeface="Comic Sans MS" panose="030F0702030302020204" pitchFamily="66" charset="0"/>
              </a:rPr>
              <a:t>“steadfast”</a:t>
            </a:r>
            <a:r>
              <a:rPr lang="en-US" sz="3400" b="1" i="1">
                <a:solidFill>
                  <a:srgbClr val="002060"/>
                </a:solidFill>
                <a:latin typeface="Comic Sans MS" panose="030F0702030302020204" pitchFamily="66" charset="0"/>
              </a:rPr>
              <a:t> spirit .</a:t>
            </a:r>
            <a:r>
              <a:rPr lang="en-US" sz="3400" b="1" i="1">
                <a:solidFill>
                  <a:srgbClr val="FF0000"/>
                </a:solidFill>
                <a:latin typeface="Comic Sans MS" panose="030F0702030302020204" pitchFamily="66" charset="0"/>
              </a:rPr>
              <a:t>Psalm 51 verse 10</a:t>
            </a:r>
            <a:endParaRPr lang="en-GB" sz="3400" b="1" i="1">
              <a:solidFill>
                <a:srgbClr val="FF0000"/>
              </a:solidFill>
              <a:latin typeface="Comic Sans MS" panose="030F0702030302020204" pitchFamily="66" charset="0"/>
            </a:endParaRPr>
          </a:p>
        </p:txBody>
      </p:sp>
    </p:spTree>
    <p:extLst>
      <p:ext uri="{BB962C8B-B14F-4D97-AF65-F5344CB8AC3E}">
        <p14:creationId xmlns:p14="http://schemas.microsoft.com/office/powerpoint/2010/main" val="36137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B7B980-F89C-3422-D18E-5ACA2019C8C8}"/>
              </a:ext>
            </a:extLst>
          </p:cNvPr>
          <p:cNvPicPr>
            <a:picLocks noChangeAspect="1"/>
          </p:cNvPicPr>
          <p:nvPr/>
        </p:nvPicPr>
        <p:blipFill>
          <a:blip r:embed="rId2"/>
          <a:stretch>
            <a:fillRect/>
          </a:stretch>
        </p:blipFill>
        <p:spPr>
          <a:xfrm>
            <a:off x="605755" y="667624"/>
            <a:ext cx="3581400" cy="5791200"/>
          </a:xfrm>
          <a:prstGeom prst="rect">
            <a:avLst/>
          </a:prstGeom>
        </p:spPr>
      </p:pic>
      <p:sp>
        <p:nvSpPr>
          <p:cNvPr id="6" name="Rectangle 5">
            <a:extLst>
              <a:ext uri="{FF2B5EF4-FFF2-40B4-BE49-F238E27FC236}">
                <a16:creationId xmlns:a16="http://schemas.microsoft.com/office/drawing/2014/main" id="{E13CDBB3-1B53-37BC-A94D-B84715139FE6}"/>
              </a:ext>
            </a:extLst>
          </p:cNvPr>
          <p:cNvSpPr/>
          <p:nvPr/>
        </p:nvSpPr>
        <p:spPr>
          <a:xfrm>
            <a:off x="4899171" y="956345"/>
            <a:ext cx="6878972" cy="54108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Psalms express a kaleidoscope of feelings about life and faith in our relationship with the Lord. For example they contain feelings of faith, depression, doubt, loss, hope, joy, penitence, praise, thanksgiving and worship. They can help us to express our deepest emotions in our relationship with the Lord.” </a:t>
            </a:r>
            <a:endParaRPr lang="en-GB" sz="3600">
              <a:solidFill>
                <a:schemeClr val="tx1"/>
              </a:solidFill>
            </a:endParaRPr>
          </a:p>
        </p:txBody>
      </p:sp>
    </p:spTree>
    <p:extLst>
      <p:ext uri="{BB962C8B-B14F-4D97-AF65-F5344CB8AC3E}">
        <p14:creationId xmlns:p14="http://schemas.microsoft.com/office/powerpoint/2010/main" val="338721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E3181B-1825-E008-CCB0-2D26A5AD750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77892" y="2145213"/>
            <a:ext cx="5211200" cy="4646653"/>
          </a:xfrm>
          <a:prstGeom prst="rect">
            <a:avLst/>
          </a:prstGeom>
        </p:spPr>
      </p:pic>
      <p:pic>
        <p:nvPicPr>
          <p:cNvPr id="13" name="Picture 12">
            <a:extLst>
              <a:ext uri="{FF2B5EF4-FFF2-40B4-BE49-F238E27FC236}">
                <a16:creationId xmlns:a16="http://schemas.microsoft.com/office/drawing/2014/main" id="{D114DD36-973A-F78E-DBFB-C8475C936A1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8944" y="826729"/>
            <a:ext cx="6310328" cy="4188336"/>
          </a:xfrm>
          <a:prstGeom prst="rect">
            <a:avLst/>
          </a:prstGeom>
        </p:spPr>
      </p:pic>
    </p:spTree>
    <p:extLst>
      <p:ext uri="{BB962C8B-B14F-4D97-AF65-F5344CB8AC3E}">
        <p14:creationId xmlns:p14="http://schemas.microsoft.com/office/powerpoint/2010/main" val="158794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6C33895-5A83-6335-402C-8D5513C415B9}"/>
              </a:ext>
            </a:extLst>
          </p:cNvPr>
          <p:cNvSpPr/>
          <p:nvPr/>
        </p:nvSpPr>
        <p:spPr>
          <a:xfrm>
            <a:off x="3260521" y="218114"/>
            <a:ext cx="5396918" cy="11660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a:solidFill>
                  <a:srgbClr val="002060"/>
                </a:solidFill>
                <a:latin typeface="Informal Roman" panose="030604020304060B0204" pitchFamily="66" charset="0"/>
              </a:rPr>
              <a:t>Psalm 51</a:t>
            </a:r>
            <a:endParaRPr lang="en-GB" sz="8800" b="1" i="1">
              <a:solidFill>
                <a:srgbClr val="002060"/>
              </a:solidFill>
              <a:latin typeface="Informal Roman" panose="030604020304060B0204" pitchFamily="66" charset="0"/>
            </a:endParaRPr>
          </a:p>
        </p:txBody>
      </p:sp>
      <p:sp>
        <p:nvSpPr>
          <p:cNvPr id="3" name="Rectangle: Rounded Corners 2">
            <a:extLst>
              <a:ext uri="{FF2B5EF4-FFF2-40B4-BE49-F238E27FC236}">
                <a16:creationId xmlns:a16="http://schemas.microsoft.com/office/drawing/2014/main" id="{906F4806-BA73-1B20-D1CF-7DAE75380A6B}"/>
              </a:ext>
            </a:extLst>
          </p:cNvPr>
          <p:cNvSpPr/>
          <p:nvPr/>
        </p:nvSpPr>
        <p:spPr>
          <a:xfrm>
            <a:off x="254466" y="1669409"/>
            <a:ext cx="11409027" cy="49704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2800" b="1" baseline="30000">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rPr>
              <a:t>17 </a:t>
            </a:r>
            <a:r>
              <a:rPr lang="en-GB" sz="2800" b="1">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rPr>
              <a:t>My sacrifice, O God, is a broken spirit;</a:t>
            </a:r>
            <a:br>
              <a:rPr lang="en-GB" sz="2800" b="1">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rPr>
            </a:br>
            <a:r>
              <a:rPr lang="en-GB" sz="2800" b="1">
                <a:solidFill>
                  <a:srgbClr val="FF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GB" sz="2800" b="1">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rPr>
              <a:t>a broken and contrite heart</a:t>
            </a:r>
            <a:br>
              <a:rPr lang="en-GB" sz="2800" b="1">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rPr>
            </a:br>
            <a:r>
              <a:rPr lang="en-GB" sz="2800" b="1">
                <a:solidFill>
                  <a:srgbClr val="FF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GB" sz="2800" b="1">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rPr>
              <a:t>you, God, will not despise.</a:t>
            </a:r>
          </a:p>
          <a:p>
            <a:pPr>
              <a:lnSpc>
                <a:spcPct val="107000"/>
              </a:lnSpc>
              <a:spcAft>
                <a:spcPts val="800"/>
              </a:spcAft>
            </a:pPr>
            <a:endParaRPr lang="en-GB" sz="2800" b="1">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2800" b="1" baseline="30000">
                <a:solidFill>
                  <a:srgbClr val="FF0000"/>
                </a:solidFill>
                <a:latin typeface="Segoe UI" panose="020B0502040204020203" pitchFamily="34" charset="0"/>
                <a:ea typeface="Times New Roman" panose="02020603050405020304" pitchFamily="18" charset="0"/>
                <a:cs typeface="Times New Roman" panose="02020603050405020304" pitchFamily="18" charset="0"/>
              </a:rPr>
              <a:t>12</a:t>
            </a:r>
            <a:r>
              <a:rPr lang="en-GB" sz="2800" b="1">
                <a:solidFill>
                  <a:srgbClr val="FF0000"/>
                </a:solidFill>
                <a:latin typeface="Segoe UI" panose="020B0502040204020203" pitchFamily="34" charset="0"/>
                <a:ea typeface="Times New Roman" panose="02020603050405020304" pitchFamily="18" charset="0"/>
                <a:cs typeface="Times New Roman" panose="02020603050405020304" pitchFamily="18" charset="0"/>
              </a:rPr>
              <a:t> Restore to me the joy of your salvation</a:t>
            </a:r>
            <a:br>
              <a:rPr lang="en-GB" sz="2800" b="1">
                <a:solidFill>
                  <a:srgbClr val="FF0000"/>
                </a:solidFill>
                <a:latin typeface="Segoe UI" panose="020B0502040204020203" pitchFamily="34" charset="0"/>
                <a:ea typeface="Times New Roman" panose="02020603050405020304" pitchFamily="18" charset="0"/>
                <a:cs typeface="Times New Roman" panose="02020603050405020304" pitchFamily="18" charset="0"/>
              </a:rPr>
            </a:br>
            <a:r>
              <a:rPr lang="en-GB" sz="2800" b="1">
                <a:solidFill>
                  <a:srgbClr val="FF0000"/>
                </a:solidFill>
                <a:latin typeface="Segoe UI" panose="020B0502040204020203" pitchFamily="34" charset="0"/>
                <a:ea typeface="Times New Roman" panose="02020603050405020304" pitchFamily="18" charset="0"/>
                <a:cs typeface="Times New Roman" panose="02020603050405020304" pitchFamily="18" charset="0"/>
              </a:rPr>
              <a:t>    and grant me a willing spirit, to sustain me.</a:t>
            </a:r>
          </a:p>
          <a:p>
            <a:pPr>
              <a:lnSpc>
                <a:spcPct val="107000"/>
              </a:lnSpc>
              <a:spcAft>
                <a:spcPts val="800"/>
              </a:spcAft>
            </a:pPr>
            <a:endParaRPr lang="en-GB" sz="2800" b="1">
              <a:solidFill>
                <a:srgbClr val="FF0000"/>
              </a:solidFill>
              <a:latin typeface="Segoe UI" panose="020B0502040204020203"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2800" b="1" baseline="30000">
                <a:solidFill>
                  <a:srgbClr val="FF0000"/>
                </a:solidFill>
                <a:latin typeface="Segoe UI" panose="020B0502040204020203" pitchFamily="34" charset="0"/>
                <a:ea typeface="Times New Roman" panose="02020603050405020304" pitchFamily="18" charset="0"/>
                <a:cs typeface="Times New Roman" panose="02020603050405020304" pitchFamily="18" charset="0"/>
              </a:rPr>
              <a:t>10</a:t>
            </a:r>
            <a:r>
              <a:rPr lang="en-GB" sz="2800" b="1">
                <a:solidFill>
                  <a:srgbClr val="FF0000"/>
                </a:solidFill>
                <a:latin typeface="Segoe UI" panose="020B0502040204020203" pitchFamily="34" charset="0"/>
                <a:ea typeface="Times New Roman" panose="02020603050405020304" pitchFamily="18" charset="0"/>
                <a:cs typeface="Times New Roman" panose="02020603050405020304" pitchFamily="18" charset="0"/>
              </a:rPr>
              <a:t> Create in me a pure heart, O God,</a:t>
            </a:r>
            <a:br>
              <a:rPr lang="en-GB" sz="2800" b="1">
                <a:solidFill>
                  <a:srgbClr val="FF0000"/>
                </a:solidFill>
                <a:latin typeface="Segoe UI" panose="020B0502040204020203" pitchFamily="34" charset="0"/>
                <a:ea typeface="Times New Roman" panose="02020603050405020304" pitchFamily="18" charset="0"/>
                <a:cs typeface="Times New Roman" panose="02020603050405020304" pitchFamily="18" charset="0"/>
              </a:rPr>
            </a:br>
            <a:r>
              <a:rPr lang="en-GB" sz="2800" b="1">
                <a:solidFill>
                  <a:srgbClr val="FF0000"/>
                </a:solidFill>
                <a:latin typeface="Segoe UI" panose="020B0502040204020203" pitchFamily="34" charset="0"/>
                <a:ea typeface="Times New Roman" panose="02020603050405020304" pitchFamily="18" charset="0"/>
                <a:cs typeface="Times New Roman" panose="02020603050405020304" pitchFamily="18" charset="0"/>
              </a:rPr>
              <a:t>    and renew a steadfast spirit within me.</a:t>
            </a:r>
          </a:p>
        </p:txBody>
      </p:sp>
    </p:spTree>
    <p:extLst>
      <p:ext uri="{BB962C8B-B14F-4D97-AF65-F5344CB8AC3E}">
        <p14:creationId xmlns:p14="http://schemas.microsoft.com/office/powerpoint/2010/main" val="208978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6C33895-5A83-6335-402C-8D5513C415B9}"/>
              </a:ext>
            </a:extLst>
          </p:cNvPr>
          <p:cNvSpPr/>
          <p:nvPr/>
        </p:nvSpPr>
        <p:spPr>
          <a:xfrm>
            <a:off x="3260521" y="218114"/>
            <a:ext cx="5396918" cy="11660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a:solidFill>
                  <a:srgbClr val="002060"/>
                </a:solidFill>
                <a:latin typeface="Informal Roman" panose="030604020304060B0204" pitchFamily="66" charset="0"/>
              </a:rPr>
              <a:t>Psalm 51</a:t>
            </a:r>
            <a:endParaRPr lang="en-GB" sz="8800" b="1" i="1">
              <a:solidFill>
                <a:srgbClr val="002060"/>
              </a:solidFill>
              <a:latin typeface="Informal Roman" panose="030604020304060B0204" pitchFamily="66" charset="0"/>
            </a:endParaRPr>
          </a:p>
        </p:txBody>
      </p:sp>
      <p:sp>
        <p:nvSpPr>
          <p:cNvPr id="3" name="Rectangle: Rounded Corners 2">
            <a:extLst>
              <a:ext uri="{FF2B5EF4-FFF2-40B4-BE49-F238E27FC236}">
                <a16:creationId xmlns:a16="http://schemas.microsoft.com/office/drawing/2014/main" id="{906F4806-BA73-1B20-D1CF-7DAE75380A6B}"/>
              </a:ext>
            </a:extLst>
          </p:cNvPr>
          <p:cNvSpPr/>
          <p:nvPr/>
        </p:nvSpPr>
        <p:spPr>
          <a:xfrm>
            <a:off x="254466" y="1669409"/>
            <a:ext cx="11409027" cy="49704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5400" b="1" baseline="30000">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rPr>
              <a:t>17 </a:t>
            </a:r>
            <a:r>
              <a:rPr lang="en-GB" sz="5400" b="1">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rPr>
              <a:t>My sacrifice, O God, is a broken spirit;</a:t>
            </a:r>
            <a:br>
              <a:rPr lang="en-GB" sz="5400" b="1">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rPr>
            </a:br>
            <a:r>
              <a:rPr lang="en-GB" sz="5400" b="1">
                <a:solidFill>
                  <a:srgbClr val="FF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GB" sz="5400" b="1">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rPr>
              <a:t>a broken and contrite heart</a:t>
            </a:r>
            <a:br>
              <a:rPr lang="en-GB" sz="5400" b="1">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rPr>
            </a:br>
            <a:r>
              <a:rPr lang="en-GB" sz="5400" b="1">
                <a:solidFill>
                  <a:srgbClr val="FF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GB" sz="5400" b="1">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rPr>
              <a:t>you, God, will not despise.</a:t>
            </a:r>
          </a:p>
          <a:p>
            <a:pPr>
              <a:lnSpc>
                <a:spcPct val="107000"/>
              </a:lnSpc>
              <a:spcAft>
                <a:spcPts val="800"/>
              </a:spcAft>
            </a:pPr>
            <a:endParaRPr lang="en-GB" sz="2800" b="1">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09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273E2C-B6B6-1651-1B7C-D8643DBCC85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27" y="387927"/>
            <a:ext cx="9993745" cy="6246091"/>
          </a:xfrm>
          <a:prstGeom prst="rect">
            <a:avLst/>
          </a:prstGeom>
          <a:solidFill>
            <a:schemeClr val="accent4">
              <a:lumMod val="20000"/>
              <a:lumOff val="80000"/>
            </a:schemeClr>
          </a:solidFill>
        </p:spPr>
      </p:pic>
    </p:spTree>
    <p:extLst>
      <p:ext uri="{BB962C8B-B14F-4D97-AF65-F5344CB8AC3E}">
        <p14:creationId xmlns:p14="http://schemas.microsoft.com/office/powerpoint/2010/main" val="1521330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53EE30-146F-AF3C-3A1D-21F44C318D4A}"/>
              </a:ext>
            </a:extLst>
          </p:cNvPr>
          <p:cNvPicPr>
            <a:picLocks noChangeAspect="1"/>
          </p:cNvPicPr>
          <p:nvPr/>
        </p:nvPicPr>
        <p:blipFill>
          <a:blip r:embed="rId2"/>
          <a:stretch>
            <a:fillRect/>
          </a:stretch>
        </p:blipFill>
        <p:spPr>
          <a:xfrm>
            <a:off x="3699545" y="398039"/>
            <a:ext cx="4398977" cy="6328717"/>
          </a:xfrm>
          <a:prstGeom prst="rect">
            <a:avLst/>
          </a:prstGeom>
        </p:spPr>
      </p:pic>
      <p:sp>
        <p:nvSpPr>
          <p:cNvPr id="7" name="Rectangle 6">
            <a:extLst>
              <a:ext uri="{FF2B5EF4-FFF2-40B4-BE49-F238E27FC236}">
                <a16:creationId xmlns:a16="http://schemas.microsoft.com/office/drawing/2014/main" id="{5D832019-9EC7-8975-B509-D41C9AB70A9A}"/>
              </a:ext>
            </a:extLst>
          </p:cNvPr>
          <p:cNvSpPr/>
          <p:nvPr/>
        </p:nvSpPr>
        <p:spPr>
          <a:xfrm>
            <a:off x="243281" y="503339"/>
            <a:ext cx="3900880" cy="11576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1">
                <a:solidFill>
                  <a:srgbClr val="002060"/>
                </a:solidFill>
                <a:latin typeface="Informal Roman" panose="030604020304060B0204" pitchFamily="66" charset="0"/>
              </a:rPr>
              <a:t>Kintsugi</a:t>
            </a:r>
            <a:endParaRPr lang="en-GB" sz="8000" b="1" i="1">
              <a:solidFill>
                <a:srgbClr val="002060"/>
              </a:solidFill>
              <a:latin typeface="Informal Roman" panose="030604020304060B0204" pitchFamily="66" charset="0"/>
            </a:endParaRPr>
          </a:p>
        </p:txBody>
      </p:sp>
      <p:sp>
        <p:nvSpPr>
          <p:cNvPr id="9" name="Rectangle 8">
            <a:extLst>
              <a:ext uri="{FF2B5EF4-FFF2-40B4-BE49-F238E27FC236}">
                <a16:creationId xmlns:a16="http://schemas.microsoft.com/office/drawing/2014/main" id="{25DF1069-AA89-422D-B3E5-00AD867FCDDA}"/>
              </a:ext>
            </a:extLst>
          </p:cNvPr>
          <p:cNvSpPr/>
          <p:nvPr/>
        </p:nvSpPr>
        <p:spPr>
          <a:xfrm>
            <a:off x="7868873" y="4211273"/>
            <a:ext cx="4254616" cy="23661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1">
                <a:solidFill>
                  <a:srgbClr val="002060"/>
                </a:solidFill>
                <a:latin typeface="Informal Roman" panose="030604020304060B0204" pitchFamily="66" charset="0"/>
              </a:rPr>
              <a:t>Golden repair</a:t>
            </a:r>
            <a:endParaRPr lang="en-GB" sz="8000" b="1" i="1">
              <a:solidFill>
                <a:srgbClr val="002060"/>
              </a:solidFill>
              <a:latin typeface="Informal Roman" panose="030604020304060B0204" pitchFamily="66" charset="0"/>
            </a:endParaRPr>
          </a:p>
        </p:txBody>
      </p:sp>
    </p:spTree>
    <p:extLst>
      <p:ext uri="{BB962C8B-B14F-4D97-AF65-F5344CB8AC3E}">
        <p14:creationId xmlns:p14="http://schemas.microsoft.com/office/powerpoint/2010/main" val="341820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D9454C-12D4-F731-A6C4-33E95AF67AC8}"/>
              </a:ext>
            </a:extLst>
          </p:cNvPr>
          <p:cNvPicPr>
            <a:picLocks noChangeAspect="1"/>
          </p:cNvPicPr>
          <p:nvPr/>
        </p:nvPicPr>
        <p:blipFill>
          <a:blip r:embed="rId2"/>
          <a:stretch>
            <a:fillRect/>
          </a:stretch>
        </p:blipFill>
        <p:spPr>
          <a:xfrm>
            <a:off x="1939636" y="178623"/>
            <a:ext cx="7836299" cy="6500754"/>
          </a:xfrm>
          <a:prstGeom prst="rect">
            <a:avLst/>
          </a:prstGeom>
        </p:spPr>
      </p:pic>
    </p:spTree>
    <p:extLst>
      <p:ext uri="{BB962C8B-B14F-4D97-AF65-F5344CB8AC3E}">
        <p14:creationId xmlns:p14="http://schemas.microsoft.com/office/powerpoint/2010/main" val="4283658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6C33895-5A83-6335-402C-8D5513C415B9}"/>
              </a:ext>
            </a:extLst>
          </p:cNvPr>
          <p:cNvSpPr/>
          <p:nvPr/>
        </p:nvSpPr>
        <p:spPr>
          <a:xfrm>
            <a:off x="254466" y="301241"/>
            <a:ext cx="5396918" cy="11660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a:solidFill>
                  <a:srgbClr val="002060"/>
                </a:solidFill>
                <a:latin typeface="Informal Roman" panose="030604020304060B0204" pitchFamily="66" charset="0"/>
              </a:rPr>
              <a:t>Psalm 51</a:t>
            </a:r>
            <a:endParaRPr lang="en-GB" sz="8800" b="1" i="1">
              <a:solidFill>
                <a:srgbClr val="002060"/>
              </a:solidFill>
              <a:latin typeface="Informal Roman" panose="030604020304060B0204" pitchFamily="66" charset="0"/>
            </a:endParaRPr>
          </a:p>
        </p:txBody>
      </p:sp>
      <p:sp>
        <p:nvSpPr>
          <p:cNvPr id="3" name="Rectangle: Rounded Corners 2">
            <a:extLst>
              <a:ext uri="{FF2B5EF4-FFF2-40B4-BE49-F238E27FC236}">
                <a16:creationId xmlns:a16="http://schemas.microsoft.com/office/drawing/2014/main" id="{906F4806-BA73-1B20-D1CF-7DAE75380A6B}"/>
              </a:ext>
            </a:extLst>
          </p:cNvPr>
          <p:cNvSpPr/>
          <p:nvPr/>
        </p:nvSpPr>
        <p:spPr>
          <a:xfrm>
            <a:off x="254466" y="1800015"/>
            <a:ext cx="11409027" cy="49704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2800" b="1">
              <a:solidFill>
                <a:srgbClr val="FF0000"/>
              </a:solidFill>
              <a:effectLst/>
              <a:latin typeface="Segoe UI" panose="020B0502040204020203"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4800" b="1" baseline="30000">
                <a:solidFill>
                  <a:srgbClr val="FF0000"/>
                </a:solidFill>
                <a:latin typeface="Segoe UI" panose="020B0502040204020203" pitchFamily="34" charset="0"/>
                <a:ea typeface="Times New Roman" panose="02020603050405020304" pitchFamily="18" charset="0"/>
                <a:cs typeface="Times New Roman" panose="02020603050405020304" pitchFamily="18" charset="0"/>
              </a:rPr>
              <a:t>12</a:t>
            </a:r>
            <a:r>
              <a:rPr lang="en-GB" sz="4800" b="1">
                <a:solidFill>
                  <a:srgbClr val="FF0000"/>
                </a:solidFill>
                <a:latin typeface="Segoe UI" panose="020B0502040204020203" pitchFamily="34" charset="0"/>
                <a:ea typeface="Times New Roman" panose="02020603050405020304" pitchFamily="18" charset="0"/>
                <a:cs typeface="Times New Roman" panose="02020603050405020304" pitchFamily="18" charset="0"/>
              </a:rPr>
              <a:t> Restore to me the joy of your salvation</a:t>
            </a:r>
            <a:br>
              <a:rPr lang="en-GB" sz="4800" b="1">
                <a:solidFill>
                  <a:srgbClr val="FF0000"/>
                </a:solidFill>
                <a:latin typeface="Segoe UI" panose="020B0502040204020203" pitchFamily="34" charset="0"/>
                <a:ea typeface="Times New Roman" panose="02020603050405020304" pitchFamily="18" charset="0"/>
                <a:cs typeface="Times New Roman" panose="02020603050405020304" pitchFamily="18" charset="0"/>
              </a:rPr>
            </a:br>
            <a:r>
              <a:rPr lang="en-GB" sz="4800" b="1">
                <a:solidFill>
                  <a:srgbClr val="FF0000"/>
                </a:solidFill>
                <a:latin typeface="Segoe UI" panose="020B0502040204020203" pitchFamily="34" charset="0"/>
                <a:ea typeface="Times New Roman" panose="02020603050405020304" pitchFamily="18" charset="0"/>
                <a:cs typeface="Times New Roman" panose="02020603050405020304" pitchFamily="18" charset="0"/>
              </a:rPr>
              <a:t>    and grant me a willing spirit, to sustain me.</a:t>
            </a:r>
            <a:endParaRPr lang="en-GB" sz="2800" b="1">
              <a:solidFill>
                <a:srgbClr val="FF0000"/>
              </a:solidFill>
              <a:latin typeface="Segoe UI" panose="020B0502040204020203"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D5F5D75-EF30-99F2-3BB4-B08BD9A8E6F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99927" y="202109"/>
            <a:ext cx="4437607" cy="2950276"/>
          </a:xfrm>
          <a:prstGeom prst="rect">
            <a:avLst/>
          </a:prstGeom>
        </p:spPr>
      </p:pic>
    </p:spTree>
    <p:extLst>
      <p:ext uri="{BB962C8B-B14F-4D97-AF65-F5344CB8AC3E}">
        <p14:creationId xmlns:p14="http://schemas.microsoft.com/office/powerpoint/2010/main" val="247890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310</Words>
  <Application>Microsoft Office PowerPoint</Application>
  <PresentationFormat>Widescreen</PresentationFormat>
  <Paragraphs>24</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Comic Sans MS</vt:lpstr>
      <vt:lpstr>Courier New</vt:lpstr>
      <vt:lpstr>Informal Roman</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Bower</dc:creator>
  <cp:lastModifiedBy>Joan Bower</cp:lastModifiedBy>
  <cp:revision>7</cp:revision>
  <dcterms:created xsi:type="dcterms:W3CDTF">2022-08-22T20:17:34Z</dcterms:created>
  <dcterms:modified xsi:type="dcterms:W3CDTF">2022-10-15T16:41:11Z</dcterms:modified>
</cp:coreProperties>
</file>