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3" d="100"/>
          <a:sy n="113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1CF2-904D-9C82-2EB4-C7C5EC9D9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744F7-BF8C-7B00-C90B-2B01ED227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2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556F-070E-69E9-4275-63E1763D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19B9A-AD80-1162-B49B-1BA3B6C82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1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9BA5B8-B0A0-94F5-BF3F-15034DAE8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39242-633F-7B52-89B8-5414AC656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34FF-A79E-82FE-4486-5EAFABFD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647B-79DF-CF07-C7D7-93B72B02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1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A571-44CA-77E4-0A3A-3E15CCF0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20B7-0426-F45C-6B40-500B369BB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12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FF4B-6CC2-5E8E-0D60-81971DB5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8B123-B6D3-87F7-EE5D-95D7E04BE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571E9-4DCA-E6C1-FDB4-FE414E9DB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7F5D-49A0-DA15-A9E3-9AFBBA5B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6F3F6-04DB-8F12-5457-DC076B31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0943-4B3D-A951-5BFA-83D04B73E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03BD0-58B8-E749-F7CC-CB324E360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6F42A-EEBF-7AC3-4407-8FD61413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4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AC1D-C9F3-4CA2-CAB7-36F42DEA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70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A886-6AF1-51D4-DB91-7B8B94B39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0A5A9-AEBC-D51D-A9F6-FF03A4A7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CA8F1-7915-7E53-89E3-6C2D3587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26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FA88-8AC6-C07B-774E-3C2662D7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0BFBE-A179-BA1C-7CEC-DF8CAC677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66DB2-9075-764B-494C-408872920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65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77DEB-021D-8D6F-ABF6-0ED9FCECD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54BE2EF9-EB78-AF67-F330-603B5C2D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082CB6-9A18-A346-8183-8A316530F2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4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9900-BFF1-76BC-DD54-DEAED9CF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8:12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A8A4-3211-E06C-D435-344E5388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60" y="1825625"/>
            <a:ext cx="101839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0" i="0" dirty="0">
                <a:effectLst/>
                <a:latin typeface="system-ui"/>
              </a:rPr>
              <a:t>Again, Jesus spoke to them, saying, “I am the light of the world.</a:t>
            </a:r>
          </a:p>
          <a:p>
            <a:pPr marL="0" indent="0">
              <a:buNone/>
            </a:pPr>
            <a:r>
              <a:rPr lang="en-US" sz="5400" b="0" i="0" dirty="0">
                <a:effectLst/>
                <a:latin typeface="system-ui"/>
              </a:rPr>
              <a:t>Whoever follows me will never walk in darkness but will have the light of life.”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8564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A3F8-5038-9669-4D4B-37BDFB2A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Matthew 5:12-14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4CC02-1C2B-16FA-DDFF-B845148B0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1573967"/>
            <a:ext cx="10042822" cy="4602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system-ui"/>
              </a:rPr>
              <a:t>“You are the light of the world. A city that is set on a hill cannot be hidden.</a:t>
            </a:r>
            <a:r>
              <a:rPr lang="en-US" sz="4400" b="1" i="0" baseline="30000" dirty="0">
                <a:effectLst/>
                <a:latin typeface="system-ui"/>
              </a:rPr>
              <a:t> </a:t>
            </a:r>
            <a:r>
              <a:rPr lang="en-US" sz="4400" b="0" i="0" dirty="0">
                <a:effectLst/>
                <a:latin typeface="system-ui"/>
              </a:rPr>
              <a:t>Nor do they light a lamp and put it under a basket, but on a lampstand, and it gives light to all </a:t>
            </a:r>
            <a:r>
              <a:rPr lang="en-US" sz="4400" b="0" i="1" dirty="0">
                <a:effectLst/>
                <a:latin typeface="system-ui"/>
              </a:rPr>
              <a:t>who are</a:t>
            </a:r>
            <a:r>
              <a:rPr lang="en-US" sz="4400" b="0" i="0" dirty="0">
                <a:effectLst/>
                <a:latin typeface="system-ui"/>
              </a:rPr>
              <a:t> in the house. </a:t>
            </a:r>
          </a:p>
          <a:p>
            <a:pPr marL="0" indent="0">
              <a:buNone/>
            </a:pPr>
            <a:r>
              <a:rPr lang="en-US" sz="4400" b="0" i="0" dirty="0">
                <a:effectLst/>
                <a:latin typeface="system-ui"/>
              </a:rPr>
              <a:t>Let your light so shine before men, that they may see your good works and glorify your Father in heaven.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0545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CB508-4B6B-50B1-E886-8D410B77B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5" y="1122363"/>
            <a:ext cx="9332259" cy="2387600"/>
          </a:xfrm>
        </p:spPr>
        <p:txBody>
          <a:bodyPr/>
          <a:lstStyle/>
          <a:p>
            <a:r>
              <a:rPr lang="en-GB" dirty="0">
                <a:latin typeface="+mn-lt"/>
              </a:rPr>
              <a:t>Do you have room for the challenge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4725A-C470-89F0-768D-BBBD2BE19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70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-there-room-02-slide-template" id="{6072956A-D125-45E1-BE65-323DA3D46BE5}" vid="{7D1675FC-9B06-4AFE-B46A-48D6F07080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120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system-ui</vt:lpstr>
      <vt:lpstr>Office Theme</vt:lpstr>
      <vt:lpstr>PowerPoint Presentation</vt:lpstr>
      <vt:lpstr>John 8:12</vt:lpstr>
      <vt:lpstr>Matthew 5:12-14</vt:lpstr>
      <vt:lpstr>Do you have room for the challenge Jesus?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Lodge</dc:creator>
  <cp:lastModifiedBy>Martin Bower</cp:lastModifiedBy>
  <cp:revision>4</cp:revision>
  <dcterms:created xsi:type="dcterms:W3CDTF">2023-11-27T14:16:49Z</dcterms:created>
  <dcterms:modified xsi:type="dcterms:W3CDTF">2023-12-11T11:36:36Z</dcterms:modified>
</cp:coreProperties>
</file>